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9" r:id="rId3"/>
    <p:sldId id="302" r:id="rId4"/>
    <p:sldId id="260" r:id="rId5"/>
    <p:sldId id="257" r:id="rId6"/>
    <p:sldId id="258" r:id="rId7"/>
    <p:sldId id="332" r:id="rId8"/>
    <p:sldId id="301" r:id="rId9"/>
    <p:sldId id="316" r:id="rId10"/>
    <p:sldId id="318" r:id="rId11"/>
    <p:sldId id="303" r:id="rId12"/>
    <p:sldId id="304" r:id="rId13"/>
    <p:sldId id="305" r:id="rId14"/>
    <p:sldId id="313" r:id="rId15"/>
    <p:sldId id="336" r:id="rId16"/>
    <p:sldId id="337" r:id="rId17"/>
    <p:sldId id="314" r:id="rId18"/>
    <p:sldId id="315" r:id="rId19"/>
    <p:sldId id="330" r:id="rId20"/>
    <p:sldId id="320" r:id="rId21"/>
    <p:sldId id="331" r:id="rId22"/>
    <p:sldId id="307" r:id="rId23"/>
    <p:sldId id="321" r:id="rId24"/>
    <p:sldId id="322" r:id="rId25"/>
    <p:sldId id="323" r:id="rId26"/>
    <p:sldId id="329" r:id="rId27"/>
    <p:sldId id="325" r:id="rId28"/>
    <p:sldId id="333" r:id="rId29"/>
    <p:sldId id="308" r:id="rId30"/>
    <p:sldId id="326" r:id="rId31"/>
    <p:sldId id="268" r:id="rId32"/>
    <p:sldId id="264" r:id="rId33"/>
    <p:sldId id="271" r:id="rId34"/>
    <p:sldId id="327" r:id="rId35"/>
    <p:sldId id="277" r:id="rId36"/>
    <p:sldId id="263" r:id="rId37"/>
    <p:sldId id="276" r:id="rId38"/>
    <p:sldId id="261" r:id="rId39"/>
    <p:sldId id="267" r:id="rId40"/>
    <p:sldId id="270" r:id="rId41"/>
    <p:sldId id="269" r:id="rId42"/>
    <p:sldId id="265" r:id="rId43"/>
    <p:sldId id="310" r:id="rId44"/>
    <p:sldId id="311" r:id="rId45"/>
    <p:sldId id="338" r:id="rId46"/>
    <p:sldId id="31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4" d="100"/>
        <a:sy n="124" d="100"/>
      </p:scale>
      <p:origin x="0" y="13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AE148AE-84C9-4817-A21B-E27270F2F097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C6C4F1A-D686-431D-B1A6-93063D871E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Sister_cities_of_Denver#cite_note-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2130425"/>
            <a:ext cx="3886200" cy="16795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Denver Public Library and Brest Mediatheque –</a:t>
            </a:r>
            <a:br>
              <a:rPr lang="en-US" dirty="0" smtClean="0"/>
            </a:br>
            <a:r>
              <a:rPr lang="en-US" dirty="0" smtClean="0"/>
              <a:t>A Sister City Partnership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</a:t>
            </a:r>
          </a:p>
          <a:p>
            <a:r>
              <a:rPr lang="en-US" dirty="0" smtClean="0"/>
              <a:t>Nancy Bolt and Diane LaPierre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61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Denver Sister Cities International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 Sister Cities around the World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Expand to Libraries?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YES!! From</a:t>
            </a:r>
          </a:p>
          <a:p>
            <a:pPr lvl="1"/>
            <a:r>
              <a:rPr lang="en-US" dirty="0" smtClean="0"/>
              <a:t>Brest, France</a:t>
            </a:r>
          </a:p>
          <a:p>
            <a:pPr lvl="1"/>
            <a:r>
              <a:rPr lang="en-US" dirty="0" err="1" smtClean="0"/>
              <a:t>Takayama</a:t>
            </a:r>
            <a:r>
              <a:rPr lang="en-US" dirty="0" smtClean="0"/>
              <a:t>, Japan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85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Denver, CO and Brest, FR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Second-oldest Sister City in the US</a:t>
            </a:r>
          </a:p>
          <a:p>
            <a:endParaRPr lang="en-US" dirty="0"/>
          </a:p>
          <a:p>
            <a:r>
              <a:rPr lang="en-US" dirty="0" smtClean="0"/>
              <a:t>Started in 1948, after visit from Amanda </a:t>
            </a:r>
            <a:r>
              <a:rPr lang="en-US" dirty="0" err="1" smtClean="0"/>
              <a:t>Knecht</a:t>
            </a:r>
            <a:r>
              <a:rPr lang="en-US" dirty="0" smtClean="0"/>
              <a:t>, teacher at East High School</a:t>
            </a:r>
          </a:p>
          <a:p>
            <a:endParaRPr lang="en-US" dirty="0"/>
          </a:p>
          <a:p>
            <a:r>
              <a:rPr lang="en-US" dirty="0" smtClean="0"/>
              <a:t>Her class raised $32,000 to help build Children’s wing of the Brest hospital and donated books to the hospital</a:t>
            </a:r>
            <a:endParaRPr lang="en-US" dirty="0"/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72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84" y="685800"/>
            <a:ext cx="7537012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1110996" y="238977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1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Brest, Franc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b="0" dirty="0" smtClean="0">
              <a:solidFill>
                <a:srgbClr val="DD4B39"/>
              </a:solidFill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3443287" cy="457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328" y="3125591"/>
            <a:ext cx="204311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Pictures\Downloaded Sept. 2014 2014-09-23\Downloaded Sept. 2014 0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57634"/>
            <a:ext cx="2652713" cy="396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51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 fontAlgn="base">
              <a:buNone/>
            </a:pPr>
            <a:r>
              <a:rPr lang="en-US" sz="4800" b="1" dirty="0" smtClean="0">
                <a:effectLst/>
              </a:rPr>
              <a:t>Erected by the United States of America to </a:t>
            </a:r>
            <a:r>
              <a:rPr lang="en-US" sz="4800" b="1" dirty="0" smtClean="0">
                <a:solidFill>
                  <a:srgbClr val="FF0000"/>
                </a:solidFill>
                <a:effectLst/>
              </a:rPr>
              <a:t>commemorate</a:t>
            </a:r>
            <a:r>
              <a:rPr lang="en-US" sz="4800" b="1" dirty="0" smtClean="0">
                <a:effectLst/>
              </a:rPr>
              <a:t> the </a:t>
            </a:r>
            <a:r>
              <a:rPr lang="en-US" sz="4800" b="1" dirty="0" smtClean="0">
                <a:solidFill>
                  <a:srgbClr val="FF0000"/>
                </a:solidFill>
                <a:effectLst/>
              </a:rPr>
              <a:t>achievements</a:t>
            </a:r>
            <a:r>
              <a:rPr lang="en-US" sz="4800" b="1" dirty="0" smtClean="0">
                <a:effectLst/>
              </a:rPr>
              <a:t> of the </a:t>
            </a:r>
            <a:r>
              <a:rPr lang="en-US" sz="4800" b="1" dirty="0" smtClean="0">
                <a:solidFill>
                  <a:srgbClr val="FF0000"/>
                </a:solidFill>
                <a:effectLst/>
              </a:rPr>
              <a:t>naval forces</a:t>
            </a:r>
            <a:r>
              <a:rPr lang="en-US" sz="4800" b="1" dirty="0" smtClean="0">
                <a:effectLst/>
              </a:rPr>
              <a:t> of the </a:t>
            </a:r>
            <a:r>
              <a:rPr lang="en-US" sz="4800" b="1" dirty="0" smtClean="0">
                <a:solidFill>
                  <a:srgbClr val="FF0000"/>
                </a:solidFill>
                <a:effectLst/>
              </a:rPr>
              <a:t>United States and France</a:t>
            </a:r>
            <a:r>
              <a:rPr lang="en-US" sz="4800" b="1" dirty="0" smtClean="0">
                <a:effectLst/>
              </a:rPr>
              <a:t> during the world war.</a:t>
            </a:r>
            <a:endParaRPr lang="en-US" sz="4800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39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user\Pictures\Downloaded Sept. 2014 2014-09-23\Downloaded Sept. 2014 0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66486"/>
            <a:ext cx="7720636" cy="516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97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Nancy’s Visit to Brest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Representing the Library</a:t>
            </a:r>
          </a:p>
          <a:p>
            <a:pPr lvl="1"/>
            <a:r>
              <a:rPr lang="en-US" dirty="0" smtClean="0"/>
              <a:t>Nicolas </a:t>
            </a:r>
            <a:r>
              <a:rPr lang="en-US" dirty="0"/>
              <a:t>Galaud, Director of Brest Public Libraries Network</a:t>
            </a:r>
          </a:p>
          <a:p>
            <a:pPr lvl="1"/>
            <a:r>
              <a:rPr lang="en-US" dirty="0"/>
              <a:t>Bénédicte Jarry, Coordinator of the </a:t>
            </a:r>
            <a:r>
              <a:rPr lang="en-US" dirty="0" smtClean="0"/>
              <a:t>Capuchins </a:t>
            </a:r>
            <a:r>
              <a:rPr lang="en-US" dirty="0"/>
              <a:t>Multimedia Library Project, Brest Public Libraries Network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Representing Brest City Government</a:t>
            </a:r>
          </a:p>
          <a:p>
            <a:pPr lvl="1"/>
            <a:r>
              <a:rPr lang="en-US" dirty="0" smtClean="0"/>
              <a:t>Julie </a:t>
            </a:r>
            <a:r>
              <a:rPr lang="en-US" dirty="0"/>
              <a:t>Nuyts, Head, Office of International Division</a:t>
            </a:r>
          </a:p>
          <a:p>
            <a:pPr lvl="1"/>
            <a:r>
              <a:rPr lang="en-US" dirty="0" smtClean="0"/>
              <a:t>Vincent </a:t>
            </a:r>
            <a:r>
              <a:rPr lang="en-US" dirty="0"/>
              <a:t>Birrien, Project Officer within the International Division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Representing the Brest/Denver Twinning Committee</a:t>
            </a:r>
          </a:p>
          <a:p>
            <a:pPr lvl="1"/>
            <a:r>
              <a:rPr lang="en-US" dirty="0" smtClean="0"/>
              <a:t>Armel </a:t>
            </a:r>
            <a:r>
              <a:rPr lang="en-US" dirty="0"/>
              <a:t>Guyomard, Deputy President of Brest/Denver Twinning Committee</a:t>
            </a:r>
          </a:p>
          <a:p>
            <a:pPr lvl="1"/>
            <a:r>
              <a:rPr lang="en-US" dirty="0" smtClean="0"/>
              <a:t>Laurence </a:t>
            </a:r>
            <a:r>
              <a:rPr lang="en-US" dirty="0"/>
              <a:t>Michelet, Member of Brest/Denver Twinning Committee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5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C:\Users\user\AppData\Local\Microsoft\Windows\Temporary Internet Files\Content.Outlook\MHT5V5N3\photo (2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23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C:\Users\user\AppData\Local\Microsoft\Windows\Temporary Internet Files\Content.Outlook\MHT5V5N3\photo (2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1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Brest Public Library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8 branches and main library</a:t>
            </a:r>
          </a:p>
          <a:p>
            <a:r>
              <a:rPr lang="en-US" dirty="0" smtClean="0"/>
              <a:t>150,000 pop with 25,000 library cards</a:t>
            </a:r>
          </a:p>
          <a:p>
            <a:r>
              <a:rPr lang="en-US" dirty="0" smtClean="0"/>
              <a:t>Circulate 1.3 million a year</a:t>
            </a:r>
          </a:p>
          <a:p>
            <a:r>
              <a:rPr lang="en-US" dirty="0" smtClean="0"/>
              <a:t>Charges 17E (about $32) for a library card</a:t>
            </a:r>
          </a:p>
          <a:p>
            <a:r>
              <a:rPr lang="en-US" dirty="0" smtClean="0"/>
              <a:t>Kids, students, disabled, poor are free</a:t>
            </a:r>
          </a:p>
          <a:p>
            <a:r>
              <a:rPr lang="en-US" dirty="0" smtClean="0"/>
              <a:t>Book budget $519,000</a:t>
            </a:r>
          </a:p>
          <a:p>
            <a:r>
              <a:rPr lang="en-US" dirty="0" smtClean="0"/>
              <a:t>140 employees</a:t>
            </a:r>
          </a:p>
          <a:p>
            <a:r>
              <a:rPr lang="en-US" dirty="0" smtClean="0"/>
              <a:t>50 computers</a:t>
            </a:r>
          </a:p>
          <a:p>
            <a:r>
              <a:rPr lang="en-US" dirty="0" smtClean="0"/>
              <a:t>300,000 books in closed stacks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46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Services –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Libraries called Mediatheques</a:t>
            </a:r>
          </a:p>
          <a:p>
            <a:r>
              <a:rPr lang="en-US" dirty="0" smtClean="0"/>
              <a:t>Media centered – eBook's and </a:t>
            </a:r>
            <a:r>
              <a:rPr lang="en-US" dirty="0" err="1" smtClean="0"/>
              <a:t>eReaders</a:t>
            </a:r>
            <a:r>
              <a:rPr lang="en-US" dirty="0" smtClean="0"/>
              <a:t> </a:t>
            </a:r>
          </a:p>
          <a:p>
            <a:r>
              <a:rPr lang="en-US" dirty="0" smtClean="0"/>
              <a:t>Outreach to parks and events</a:t>
            </a:r>
          </a:p>
          <a:p>
            <a:r>
              <a:rPr lang="en-US" dirty="0" smtClean="0"/>
              <a:t>Joint exhibits with museum</a:t>
            </a:r>
          </a:p>
          <a:p>
            <a:r>
              <a:rPr lang="en-US" dirty="0" smtClean="0"/>
              <a:t>Sponsor concerts, record, and put on web</a:t>
            </a:r>
          </a:p>
          <a:p>
            <a:r>
              <a:rPr lang="en-US" dirty="0" smtClean="0"/>
              <a:t>Book club for teens/local authors</a:t>
            </a:r>
          </a:p>
          <a:p>
            <a:r>
              <a:rPr lang="en-US" dirty="0" smtClean="0"/>
              <a:t>Volunteers to visit homebound – bring to library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878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Services - Collections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 book collection with 8 incunabula</a:t>
            </a:r>
          </a:p>
          <a:p>
            <a:r>
              <a:rPr lang="en-US" dirty="0"/>
              <a:t>Historical </a:t>
            </a:r>
            <a:r>
              <a:rPr lang="en-US" dirty="0" smtClean="0"/>
              <a:t>children collections of 50,000 items with 10,000 between 15</a:t>
            </a:r>
            <a:r>
              <a:rPr lang="en-US" baseline="30000" dirty="0" smtClean="0"/>
              <a:t>th</a:t>
            </a:r>
            <a:r>
              <a:rPr lang="en-US" dirty="0" smtClean="0"/>
              <a:t> and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Brest cultural information center</a:t>
            </a:r>
          </a:p>
          <a:p>
            <a:r>
              <a:rPr lang="en-US" dirty="0" smtClean="0"/>
              <a:t>Large print – deliver to senior housing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61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C:\Users\user\AppData\Local\Microsoft\Windows\Temporary Internet Files\Content.Outlook\MHT5V5N3\photo (2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61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C:\Users\user\Pictures\Downloaded Sept. 2014 2014-09-23\Downloaded Sept. 2014 0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76600"/>
            <a:ext cx="4554125" cy="304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Pictures\Downloaded Sept. 2014 2014-09-23\Downloaded Sept. 2014 0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55" y="609600"/>
            <a:ext cx="4833938" cy="323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94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user\Pictures\Downloaded Sept. 2014 2014-09-23\Downloaded Sept. 2014 0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5240905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Pictures\Downloaded Sept. 2014 2014-09-23\Downloaded Sept. 2014 0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48000"/>
            <a:ext cx="4438892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0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C:\Users\user\AppData\Local\Microsoft\Windows\Temporary Internet Files\Content.Outlook\MHT5V5N3\photo (1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69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C:\Users\user\AppData\Local\Microsoft\Windows\Temporary Internet Files\Content.Outlook\MHT5V5N3\photo (18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09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AppData\Local\Microsoft\Windows\Temporary Internet Files\Content.Outlook\MHT5V5N3\Downloaded Sept  2014 1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405"/>
            <a:ext cx="9144000" cy="612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22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C:\Users\user\AppData\Local\Microsoft\Windows\Temporary Internet Files\Content.Outlook\MHT5V5N3\photo (2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43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Pictures\Downloaded Sept. 2014 2014-09-23\Downloaded Sept. 2014 0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4883" y="-520700"/>
            <a:ext cx="11801476" cy="79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457200"/>
            <a:ext cx="7543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New </a:t>
            </a:r>
            <a:r>
              <a:rPr lang="en-US" sz="2800" dirty="0"/>
              <a:t>library part of cultural center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“Change the image of the library”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Expand all current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Heavy emphasis on media</a:t>
            </a:r>
          </a:p>
        </p:txBody>
      </p:sp>
    </p:spTree>
    <p:extLst>
      <p:ext uri="{BB962C8B-B14F-4D97-AF65-F5344CB8AC3E}">
        <p14:creationId xmlns:p14="http://schemas.microsoft.com/office/powerpoint/2010/main" val="338645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AppData\Local\Microsoft\Windows\Temporary Internet Files\Content.Outlook\MHT5V5N3\photo (2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19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C:\Users\user\AppData\Local\Microsoft\Windows\Temporary Internet Files\Content.Outlook\MHT5V5N3\photo (26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22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C:\Users\user\AppData\Local\Microsoft\Windows\Temporary Internet Files\Content.Outlook\MHT5V5N3\photo (2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04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C:\Users\user\AppData\Local\Microsoft\Windows\Temporary Internet Files\Content.Outlook\MHT5V5N3\photo (28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10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Branch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 descr="C:\Users\user\AppData\Local\Microsoft\Windows\Temporary Internet Files\Content.Outlook\MHT5V5N3\photo (3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45" y="1371600"/>
            <a:ext cx="6719455" cy="501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Branch Libraries</a:t>
            </a:r>
            <a:endParaRPr lang="en-US" dirty="0"/>
          </a:p>
        </p:txBody>
      </p:sp>
      <p:pic>
        <p:nvPicPr>
          <p:cNvPr id="5" name="Picture 2" descr="C:\Users\user\AppData\Local\Microsoft\Windows\Temporary Internet Files\Content.Outlook\MHT5V5N3\photo (1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4053114" cy="302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Pictures\Downloaded Sept. 2014 2014-09-23\Downloaded Sept. 2014 08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429630"/>
            <a:ext cx="4229523" cy="283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80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2" descr="C:\Users\user\Pictures\Downloaded Sept. 2014 2014-09-23\Downloaded Sept. 2014 0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38200"/>
            <a:ext cx="5240905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 descr="C:\Users\user\Pictures\Downloaded Sept. 2014 2014-09-23\Downloaded Sept. 2014 0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581400"/>
            <a:ext cx="432552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99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Lambezellec</a:t>
            </a:r>
            <a:r>
              <a:rPr lang="en-US" dirty="0" smtClean="0"/>
              <a:t> </a:t>
            </a:r>
            <a:r>
              <a:rPr lang="en-US" dirty="0" err="1" smtClean="0"/>
              <a:t>Mediatheque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Branch Library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in 1996</a:t>
            </a:r>
          </a:p>
          <a:p>
            <a:r>
              <a:rPr lang="en-US" dirty="0" smtClean="0"/>
              <a:t>Popular DIY library</a:t>
            </a:r>
          </a:p>
          <a:p>
            <a:r>
              <a:rPr lang="en-US" dirty="0" smtClean="0"/>
              <a:t>Extensive media – 4000 comics</a:t>
            </a:r>
          </a:p>
          <a:p>
            <a:r>
              <a:rPr lang="en-US" dirty="0" smtClean="0"/>
              <a:t>Collection of </a:t>
            </a:r>
            <a:r>
              <a:rPr lang="en-US" dirty="0" err="1" smtClean="0"/>
              <a:t>Brezhoneg</a:t>
            </a:r>
            <a:r>
              <a:rPr lang="en-US" dirty="0" smtClean="0"/>
              <a:t>, Keltic collection</a:t>
            </a:r>
          </a:p>
          <a:p>
            <a:r>
              <a:rPr lang="en-US" dirty="0" smtClean="0"/>
              <a:t>Will remodel and create </a:t>
            </a:r>
          </a:p>
          <a:p>
            <a:pPr lvl="1"/>
            <a:r>
              <a:rPr lang="en-US" dirty="0" smtClean="0"/>
              <a:t>Deep quiet</a:t>
            </a:r>
          </a:p>
          <a:p>
            <a:pPr lvl="1"/>
            <a:r>
              <a:rPr lang="en-US" dirty="0" smtClean="0"/>
              <a:t>Work spaces</a:t>
            </a:r>
          </a:p>
          <a:p>
            <a:pPr lvl="1"/>
            <a:r>
              <a:rPr lang="en-US" dirty="0" smtClean="0"/>
              <a:t>Maker spaces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4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Lambezellec</a:t>
            </a:r>
            <a:r>
              <a:rPr lang="en-US" dirty="0" smtClean="0"/>
              <a:t> </a:t>
            </a:r>
            <a:r>
              <a:rPr lang="en-US" dirty="0" err="1" smtClean="0"/>
              <a:t>Mediatheque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Branch Library</a:t>
            </a:r>
            <a:endParaRPr lang="en-US" dirty="0"/>
          </a:p>
        </p:txBody>
      </p:sp>
      <p:pic>
        <p:nvPicPr>
          <p:cNvPr id="4" name="Picture 2" descr="C:\Users\user\AppData\Local\Microsoft\Windows\Temporary Internet Files\Content.Outlook\MHT5V5N3\photo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248477"/>
            <a:ext cx="5458348" cy="407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0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7844522" cy="585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5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/>
          <a:lstStyle/>
          <a:p>
            <a:r>
              <a:rPr lang="en-US" dirty="0" smtClean="0"/>
              <a:t>Book Store Arrangement</a:t>
            </a:r>
            <a:endParaRPr lang="en-US" dirty="0"/>
          </a:p>
        </p:txBody>
      </p:sp>
      <p:pic>
        <p:nvPicPr>
          <p:cNvPr id="4098" name="Picture 2" descr="C:\Users\user\AppData\Local\Microsoft\Windows\Temporary Internet Files\Content.Outlook\MHT5V5N3\photo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4717472" cy="352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895600"/>
            <a:ext cx="3508375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17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user\AppData\Local\Microsoft\Windows\Temporary Internet Files\Content.Outlook\MHT5V5N3\photo (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33782" y="1180817"/>
            <a:ext cx="6320508" cy="472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01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C:\Users\user\AppData\Local\Microsoft\Windows\Temporary Internet Files\Content.Outlook\MHT5V5N3\photo (1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00"/>
            <a:ext cx="4699173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user\AppData\Local\Microsoft\Windows\Temporary Internet Files\Content.Outlook\MHT5V5N3\photo (9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92727"/>
            <a:ext cx="4565073" cy="340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60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user\AppData\Local\Microsoft\Windows\Temporary Internet Files\Content.Outlook\MHT5V5N3\photo (1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48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user\AppData\Local\Microsoft\Windows\Temporary Internet Files\Content.Outlook\MHT5V5N3\photo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87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Users\user\AppData\Local\Microsoft\Windows\Temporary Internet Files\Content.Outlook\MHT5V5N3\photo (1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7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AppData\Local\Microsoft\Windows\Temporary Internet Files\Content.Outlook\MHT5V5N3\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221245"/>
            <a:ext cx="8477493" cy="633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87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user\AppData\Local\Microsoft\Windows\Temporary Internet Files\Content.Outlook\MHT5V5N3\photo (6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27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C:\Users\user\AppData\Local\Microsoft\Windows\Temporary Internet Files\Content.Outlook\MHT5V5N3\photo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28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7523018" cy="5619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02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"/>
            <a:ext cx="60960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5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Ideas for Cooperation – Video Conferences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Denver’s idea lab</a:t>
            </a:r>
          </a:p>
          <a:p>
            <a:pPr lvl="2"/>
            <a:r>
              <a:rPr lang="en-US" dirty="0" smtClean="0"/>
              <a:t>With librarians</a:t>
            </a:r>
          </a:p>
          <a:p>
            <a:pPr lvl="2"/>
            <a:r>
              <a:rPr lang="en-US" dirty="0" smtClean="0"/>
              <a:t>With teens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How to organize a service to business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to serve immigrants</a:t>
            </a:r>
          </a:p>
          <a:p>
            <a:pPr lvl="1"/>
            <a:endParaRPr lang="en-US" dirty="0" smtClean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Ideas for Cooperation – Exhibits</a:t>
            </a:r>
            <a:br>
              <a:rPr lang="en-US" dirty="0" smtClean="0"/>
            </a:br>
            <a:r>
              <a:rPr lang="en-US" dirty="0" smtClean="0"/>
              <a:t>Physical or Virtual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Celebrate centennial history of WWI – cooperation between US and Brest</a:t>
            </a:r>
          </a:p>
          <a:p>
            <a:endParaRPr lang="en-US" dirty="0" smtClean="0"/>
          </a:p>
          <a:p>
            <a:r>
              <a:rPr lang="en-US" dirty="0" smtClean="0"/>
              <a:t>Art work of teenagers, local artists</a:t>
            </a:r>
          </a:p>
          <a:p>
            <a:endParaRPr lang="en-US" dirty="0" smtClean="0"/>
          </a:p>
          <a:p>
            <a:r>
              <a:rPr lang="en-US" dirty="0" smtClean="0"/>
              <a:t>Historical children books from Brest </a:t>
            </a:r>
          </a:p>
          <a:p>
            <a:endParaRPr lang="en-US" dirty="0" smtClean="0"/>
          </a:p>
          <a:p>
            <a:r>
              <a:rPr lang="en-US" dirty="0" smtClean="0"/>
              <a:t>Photo exhibit of rare and incunabula books from both libraries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31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3848"/>
            <a:ext cx="3886200" cy="647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176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Ideas for Cooperation - Visits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to lobby the mayors for permission</a:t>
            </a:r>
          </a:p>
          <a:p>
            <a:r>
              <a:rPr lang="en-US" dirty="0" smtClean="0"/>
              <a:t>Home library pays travel, visited library pays site expenses</a:t>
            </a:r>
          </a:p>
          <a:p>
            <a:r>
              <a:rPr lang="en-US" dirty="0" smtClean="0"/>
              <a:t>May need a joint proposal to the mayors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“Let’s just get started and see what happens.”</a:t>
            </a:r>
          </a:p>
          <a:p>
            <a:pPr marL="0" indent="0" algn="r">
              <a:buNone/>
            </a:pPr>
            <a:r>
              <a:rPr lang="en-US" dirty="0" smtClean="0"/>
              <a:t>Bénédicte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78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399</TotalTime>
  <Words>439</Words>
  <Application>Microsoft Office PowerPoint</Application>
  <PresentationFormat>On-screen Show (4:3)</PresentationFormat>
  <Paragraphs>97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Austin</vt:lpstr>
      <vt:lpstr>Denver Public Library and Brest Mediatheque – A Sister City Partnership</vt:lpstr>
      <vt:lpstr>Denver Sister Cities International</vt:lpstr>
      <vt:lpstr>Denver, CO and Brest, FR</vt:lpstr>
      <vt:lpstr>PowerPoint Presentation</vt:lpstr>
      <vt:lpstr>Brest, Franc</vt:lpstr>
      <vt:lpstr>PowerPoint Presentation</vt:lpstr>
      <vt:lpstr>PowerPoint Presentation</vt:lpstr>
      <vt:lpstr>Nancy’s Visit to Brest</vt:lpstr>
      <vt:lpstr>PowerPoint Presentation</vt:lpstr>
      <vt:lpstr>PowerPoint Presentation</vt:lpstr>
      <vt:lpstr>Brest Public Library </vt:lpstr>
      <vt:lpstr>Current Services – Programs</vt:lpstr>
      <vt:lpstr>Current Services - Collections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Branch Libraries</vt:lpstr>
      <vt:lpstr>Branch Libraries</vt:lpstr>
      <vt:lpstr>PowerPoint Presentation</vt:lpstr>
      <vt:lpstr>Lambezellec Mediatheque Branch Library</vt:lpstr>
      <vt:lpstr>Lambezellec Mediatheque Branch Library</vt:lpstr>
      <vt:lpstr>PowerPoint Presentation</vt:lpstr>
      <vt:lpstr>Book Store Arrangement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Ideas for Cooperation – Video Conferences</vt:lpstr>
      <vt:lpstr>Ideas for Cooperation – Exhibits Physical or Virtual</vt:lpstr>
      <vt:lpstr>PowerPoint Presentation</vt:lpstr>
      <vt:lpstr>Ideas for Cooperation - Visits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Denver Public Library and Brest Mediateque – A Sister City Partnership</dc:title>
  <dc:creator>anon</dc:creator>
  <cp:lastModifiedBy>anon</cp:lastModifiedBy>
  <cp:revision>26</cp:revision>
  <dcterms:created xsi:type="dcterms:W3CDTF">2014-10-13T18:37:30Z</dcterms:created>
  <dcterms:modified xsi:type="dcterms:W3CDTF">2014-10-17T20:00:16Z</dcterms:modified>
</cp:coreProperties>
</file>