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010400" cy="92964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ustria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8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ustria"/>
              <a:buNone/>
            </a:pPr>
            <a:r>
              <a:rPr lang="en-US" sz="4800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Mesa County Libraries Culture Fest</a:t>
            </a:r>
            <a:endParaRPr/>
          </a:p>
        </p:txBody>
      </p:sp>
      <p:pic>
        <p:nvPicPr>
          <p:cNvPr id="90" name="Google Shape;90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87428" y="1690688"/>
            <a:ext cx="3139049" cy="4631454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ustria"/>
              <a:buNone/>
            </a:pPr>
            <a:r>
              <a:rPr lang="en-US" sz="4800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Mexico</a:t>
            </a:r>
            <a:endParaRPr/>
          </a:p>
        </p:txBody>
      </p:sp>
      <p:pic>
        <p:nvPicPr>
          <p:cNvPr id="96" name="Google Shape;96;p1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093541" y="1825625"/>
            <a:ext cx="3473906" cy="4351338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7" name="Google Shape;97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2274094"/>
            <a:ext cx="5181600" cy="3454399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ustria"/>
              <a:buNone/>
            </a:pPr>
            <a:r>
              <a:rPr lang="en-US" sz="4800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Native American &amp; Phillipines</a:t>
            </a:r>
            <a:endParaRPr sz="4800" b="1" i="1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03" name="Google Shape;103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274094"/>
            <a:ext cx="5181600" cy="3454400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4" name="Google Shape;104;p1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306560" y="1825625"/>
            <a:ext cx="2912879" cy="4351338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</a:pPr>
            <a:r>
              <a:rPr lang="en-US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Nepal &amp; Democratic Republic of Congo</a:t>
            </a:r>
            <a:endParaRPr/>
          </a:p>
        </p:txBody>
      </p:sp>
      <p:pic>
        <p:nvPicPr>
          <p:cNvPr id="110" name="Google Shape;110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252538" y="2548360"/>
            <a:ext cx="4352925" cy="290745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1" name="Google Shape;111;p1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172200" y="2357363"/>
            <a:ext cx="5181600" cy="328786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</a:pPr>
            <a:r>
              <a:rPr lang="en-US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Italy &amp; Guatemala</a:t>
            </a:r>
            <a:endParaRPr/>
          </a:p>
        </p:txBody>
      </p:sp>
      <p:pic>
        <p:nvPicPr>
          <p:cNvPr id="117" name="Google Shape;117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97248" y="1825625"/>
            <a:ext cx="3263503" cy="4351338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8" name="Google Shape;118;p1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131248" y="1825625"/>
            <a:ext cx="3263503" cy="4351338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ustria"/>
              <a:buNone/>
            </a:pPr>
            <a:r>
              <a:rPr lang="en-US" sz="4800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China &amp; Ukraine</a:t>
            </a:r>
            <a:endParaRPr/>
          </a:p>
        </p:txBody>
      </p:sp>
      <p:pic>
        <p:nvPicPr>
          <p:cNvPr id="124" name="Google Shape;124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274094"/>
            <a:ext cx="5181600" cy="3454400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5" name="Google Shape;125;p1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23028" y="2274094"/>
            <a:ext cx="5181600" cy="3454400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</a:pPr>
            <a:r>
              <a:rPr lang="en-US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Venezuela &amp; El Salvador</a:t>
            </a:r>
            <a:endParaRPr/>
          </a:p>
        </p:txBody>
      </p:sp>
      <p:pic>
        <p:nvPicPr>
          <p:cNvPr id="131" name="Google Shape;131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172402"/>
            <a:ext cx="5181600" cy="365778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2" name="Google Shape;132;p19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45826" y="2172402"/>
            <a:ext cx="5181600" cy="365778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</a:pPr>
            <a:r>
              <a:rPr lang="en-US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Juried Art Exhibition</a:t>
            </a:r>
            <a:endParaRPr/>
          </a:p>
        </p:txBody>
      </p:sp>
      <p:pic>
        <p:nvPicPr>
          <p:cNvPr id="138" name="Google Shape;138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026763"/>
            <a:ext cx="4638773" cy="3770721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9" name="Google Shape;139;p20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91372" y="2026763"/>
            <a:ext cx="4754253" cy="3770721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1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64470" y="1385740"/>
            <a:ext cx="3090487" cy="4326085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5" name="Google Shape;145;p21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37045" y="1385740"/>
            <a:ext cx="3011928" cy="4326085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6527" y="457200"/>
            <a:ext cx="4970063" cy="5943600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3" descr="Bottle photo of The Grape Gatsby w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6506" y="842211"/>
            <a:ext cx="3352800" cy="4989846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6" name="Google Shape;156;p23" descr="https://mesacountylibraries.org/wp-content/uploads/2018/05/Well-Read-Wine-2-e157539578714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0491" y="842211"/>
            <a:ext cx="3423320" cy="4989846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ustria"/>
              <a:buNone/>
            </a:pPr>
            <a:r>
              <a:rPr lang="en-US" sz="3600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Danza Azteca &amp; Nine Province Kung Fu</a:t>
            </a:r>
            <a:endParaRPr/>
          </a:p>
        </p:txBody>
      </p:sp>
      <p:pic>
        <p:nvPicPr>
          <p:cNvPr id="162" name="Google Shape;162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927823"/>
            <a:ext cx="5181600" cy="4146942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3" name="Google Shape;163;p2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89222" y="1827516"/>
            <a:ext cx="4347556" cy="4347556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ustria"/>
              <a:buNone/>
            </a:pPr>
            <a:r>
              <a:rPr lang="en-US" sz="3200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Colorado West Celtic Dancers &amp; Nueva Generacion</a:t>
            </a:r>
            <a:endParaRPr sz="3200" b="1" i="1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69" name="Google Shape;169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89562" y="1827516"/>
            <a:ext cx="3478876" cy="4347556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0" name="Google Shape;170;p2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173585" y="1929346"/>
            <a:ext cx="5178829" cy="4143895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</a:pPr>
            <a:r>
              <a:rPr lang="en-US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Talking Rhythms &amp; Sultan’s Pride</a:t>
            </a:r>
            <a:endParaRPr/>
          </a:p>
        </p:txBody>
      </p:sp>
      <p:pic>
        <p:nvPicPr>
          <p:cNvPr id="176" name="Google Shape;176;p26" descr="https://lh3.googleusercontent.com/q3XQmiDlbD_Oj-YgsLLkuxrtuSgPVEETwxMkNRS4dBd-5UReOHmUhyrxqNSFpqeKbzLHnNMiZJvdUGh70wBYRB8-LXSOw3zJNOpdfXI-Yur45jYEwNpcqL7rtMF0d_1t3aogHf6enhzRqlZqzyEcWZxEKKwTFnRqaHn7u2mz68lyc5D4uuI_8EUx-3KBMQ9cHHhkdxw_-8UUN-eIvLb0kzyDKPhxEPb79_rUHdtPGShw5E6GGhIRPLOSoAXUMb9euSUbydsUbuMZ90SAgm4v-8qXZP9DMm4zjnwOIs0NIqogB_G9lxAIJqdzuACnW7fdOGz9quSbMp6utPgtf1HxFoiPYUn5WBH-PnAABMKfXGGcU5z0rnAma_5nK08nu25KIm5L5AbS6oQ9Er9pWiulfzCVaKMgdAC-xm5pXvxpEbv99PgmvQIxEUha5O9-peQnsHoKUPBDumkSURm8EoD3Pmx3aswT_pB1iR_EcJG2GkvM1GZ95Om3xzrxj6_HY9wQjk7ep6J81f9V2o7ycfUFXCttj8jXa0D0yN84uFiAxE5sJPifDtfk6ekmb1lDSvFZIJLvqQ6rfjBh4SJX99Pmgt5GXzsC5g0VmtKSxXGxkoJtobDbnDEMDN-1cB3WMV_VmsGeowQLBoEcPY0jFM_T9PtycwuSGu8L-RxUNTrloxBP6MfKEZ34w29nAEsKeLxgHHYxRHINLvO0dY9how=w1373-h915-no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06224" y="1929106"/>
            <a:ext cx="5181600" cy="414437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7" name="Google Shape;177;p26" descr="https://lh3.googleusercontent.com/D9bR03Me5CJULETo8fiS8cs5im8QmybB2oiumxXgyG50cUC9TbgGlhBkaLqwNQfTMG_Hd6iaFvTIi8-syblsG84bpJfp8zJFrqWvCr8bejepjTGdO-YZNycursdXfDp700BRwBGocgJX9DewAM28o30nMNNLansRAi9PvE5d78QTgwV9i2dpOhsU2h85hNiQOBNjTvcmpHOQ9f3gOnGGFUZcQ2jnAFO-LhK4Xhg2n06aErt2ziCTL_IULRT5s32VuTOT6qV-eEtY9iA3VTDcqJenMCFVCukeB6yhJIUvIoZZiClJx_UCnoE_zRnH8vupAVZp5uGV2C2PDp7x1BK-cDx6IqQzdOXW2dcXhs-CyY3-NTMXO7NTGgYK9KuG7yikjCqI9iEjPu8kTfs7QBYPGLFEyJl8OfcXIhRKc7OsT1bj54TFVmkuWOSwi12xup-gdFxa5Yg9C6SavGUEfsg5iKWQPBChFycXCHmOHXpM-59P5h0KUZrrmxrYixsFfY16zDzqfmj2FOgSM2aQ24hNCAiV-hBYfZ5kpf3tKBVPPJ0LOKSDn5BBDC3TPxKgabn0WjQaHoB4Br3nS8MUaWC0w3tOsyrO6g20b02lO8rE_Tdclx-9m9J3Q34oHsYZ2ZNvBRg9ETp4jCge2IIefH1JZlZTUM0CvBmyJkolgujcGVZ_a3PsIlhb-vRsbl3lWV4GU6VsSD-KDqN0MIxOEQ=w1144-h915-no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426724" y="1929106"/>
            <a:ext cx="5181600" cy="414437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</a:pPr>
            <a:r>
              <a:rPr lang="en-US" b="1" i="1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Ballet Folklorico</a:t>
            </a:r>
            <a:endParaRPr b="1" i="1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83" name="Google Shape;18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8338" y="2017336"/>
            <a:ext cx="6655324" cy="4374037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Widescreen</PresentationFormat>
  <Paragraphs>13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Lustria</vt:lpstr>
      <vt:lpstr>Arial</vt:lpstr>
      <vt:lpstr>Calibri</vt:lpstr>
      <vt:lpstr>Office Theme</vt:lpstr>
      <vt:lpstr>Mesa County Libraries Culture Fest</vt:lpstr>
      <vt:lpstr>Mexico</vt:lpstr>
      <vt:lpstr>Native American &amp; Phillipines</vt:lpstr>
      <vt:lpstr>Nepal &amp; Democratic Republic of Congo</vt:lpstr>
      <vt:lpstr>Italy &amp; Guatemala</vt:lpstr>
      <vt:lpstr>China &amp; Ukraine</vt:lpstr>
      <vt:lpstr>Venezuela &amp; El Salvador</vt:lpstr>
      <vt:lpstr>Juried Art Exhibition</vt:lpstr>
      <vt:lpstr>PowerPoint Presentation</vt:lpstr>
      <vt:lpstr>PowerPoint Presentation</vt:lpstr>
      <vt:lpstr>PowerPoint Presentation</vt:lpstr>
      <vt:lpstr>Danza Azteca &amp; Nine Province Kung Fu</vt:lpstr>
      <vt:lpstr>Colorado West Celtic Dancers &amp; Nueva Generacion</vt:lpstr>
      <vt:lpstr>Talking Rhythms &amp; Sultan’s Pride</vt:lpstr>
      <vt:lpstr>Ballet Folklorico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Mesa County Libraries Culture Fest</dc:title>
  <cp:lastModifiedBy>Janet Lee</cp:lastModifiedBy>
  <cp:revision>1</cp:revision>
  <dcterms:modified xsi:type="dcterms:W3CDTF">2020-10-06T20:30:21Z</dcterms:modified>
</cp:coreProperties>
</file>