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3" r:id="rId5"/>
  </p:sldMasterIdLst>
  <p:notesMasterIdLst>
    <p:notesMasterId r:id="rId36"/>
  </p:notesMasterIdLst>
  <p:handoutMasterIdLst>
    <p:handoutMasterId r:id="rId37"/>
  </p:handoutMasterIdLst>
  <p:sldIdLst>
    <p:sldId id="289" r:id="rId6"/>
    <p:sldId id="285" r:id="rId7"/>
    <p:sldId id="266" r:id="rId8"/>
    <p:sldId id="281" r:id="rId9"/>
    <p:sldId id="286" r:id="rId10"/>
    <p:sldId id="273" r:id="rId11"/>
    <p:sldId id="284" r:id="rId12"/>
    <p:sldId id="295" r:id="rId13"/>
    <p:sldId id="291" r:id="rId14"/>
    <p:sldId id="278" r:id="rId15"/>
    <p:sldId id="296" r:id="rId16"/>
    <p:sldId id="297" r:id="rId17"/>
    <p:sldId id="298" r:id="rId18"/>
    <p:sldId id="287" r:id="rId19"/>
    <p:sldId id="303" r:id="rId20"/>
    <p:sldId id="257" r:id="rId21"/>
    <p:sldId id="308" r:id="rId22"/>
    <p:sldId id="269" r:id="rId23"/>
    <p:sldId id="274" r:id="rId24"/>
    <p:sldId id="275" r:id="rId25"/>
    <p:sldId id="300" r:id="rId26"/>
    <p:sldId id="271" r:id="rId27"/>
    <p:sldId id="262" r:id="rId28"/>
    <p:sldId id="304" r:id="rId29"/>
    <p:sldId id="305" r:id="rId30"/>
    <p:sldId id="302" r:id="rId31"/>
    <p:sldId id="280" r:id="rId32"/>
    <p:sldId id="258" r:id="rId33"/>
    <p:sldId id="306" r:id="rId34"/>
    <p:sldId id="288" r:id="rId3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13"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082"/>
    <a:srgbClr val="008000"/>
    <a:srgbClr val="99FF33"/>
    <a:srgbClr val="00FF00"/>
    <a:srgbClr val="0090A2"/>
    <a:srgbClr val="40404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904" autoAdjust="0"/>
    <p:restoredTop sz="94670"/>
  </p:normalViewPr>
  <p:slideViewPr>
    <p:cSldViewPr snapToGrid="0">
      <p:cViewPr varScale="1">
        <p:scale>
          <a:sx n="89" d="100"/>
          <a:sy n="89" d="100"/>
        </p:scale>
        <p:origin x="408" y="160"/>
      </p:cViewPr>
      <p:guideLst>
        <p:guide pos="3840"/>
        <p:guide orient="horz" pos="216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ata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50398-31D6-4F56-A125-EAA06E9EAE6B}"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59F1D25C-0CC0-40F2-A117-F4D96F17F403}">
      <dgm:prSet custT="1"/>
      <dgm:spPr/>
      <dgm:t>
        <a:bodyPr/>
        <a:lstStyle/>
        <a:p>
          <a:r>
            <a:rPr lang="es-MX" sz="3200" dirty="0" err="1"/>
            <a:t>Economy</a:t>
          </a:r>
          <a:r>
            <a:rPr lang="es-MX" sz="3200" dirty="0"/>
            <a:t> - </a:t>
          </a:r>
          <a:r>
            <a:rPr lang="es-MX" sz="3200" dirty="0" err="1"/>
            <a:t>Budgets</a:t>
          </a:r>
          <a:endParaRPr lang="en-US" sz="3200" dirty="0"/>
        </a:p>
      </dgm:t>
    </dgm:pt>
    <dgm:pt modelId="{E30A479D-26C3-4602-8D38-8C4D58C1DDE8}" type="parTrans" cxnId="{4C5165C8-2A1E-4723-B26B-22B40E177AC4}">
      <dgm:prSet/>
      <dgm:spPr/>
      <dgm:t>
        <a:bodyPr/>
        <a:lstStyle/>
        <a:p>
          <a:endParaRPr lang="en-US" sz="3200"/>
        </a:p>
      </dgm:t>
    </dgm:pt>
    <dgm:pt modelId="{154CFC86-F5A7-4019-8C4A-D62C4004A3F8}" type="sibTrans" cxnId="{4C5165C8-2A1E-4723-B26B-22B40E177AC4}">
      <dgm:prSet/>
      <dgm:spPr/>
      <dgm:t>
        <a:bodyPr/>
        <a:lstStyle/>
        <a:p>
          <a:endParaRPr lang="en-US" sz="3200"/>
        </a:p>
      </dgm:t>
    </dgm:pt>
    <dgm:pt modelId="{77392A61-48FD-4420-B4F2-445577BF0F4A}">
      <dgm:prSet custT="1"/>
      <dgm:spPr/>
      <dgm:t>
        <a:bodyPr/>
        <a:lstStyle/>
        <a:p>
          <a:r>
            <a:rPr lang="es-MX" sz="3200" dirty="0"/>
            <a:t>Social – </a:t>
          </a:r>
          <a:r>
            <a:rPr lang="es-MX" sz="3200" dirty="0" err="1"/>
            <a:t>Planning</a:t>
          </a:r>
          <a:r>
            <a:rPr lang="es-MX" sz="3200" dirty="0"/>
            <a:t>, </a:t>
          </a:r>
          <a:r>
            <a:rPr lang="es-MX" sz="3200" dirty="0" err="1"/>
            <a:t>organization</a:t>
          </a:r>
          <a:r>
            <a:rPr lang="es-MX" sz="3200" dirty="0"/>
            <a:t>, </a:t>
          </a:r>
          <a:r>
            <a:rPr lang="es-MX" sz="3200" dirty="0" err="1"/>
            <a:t>language</a:t>
          </a:r>
          <a:endParaRPr lang="en-US" sz="3200" dirty="0"/>
        </a:p>
      </dgm:t>
    </dgm:pt>
    <dgm:pt modelId="{428DDF1B-F1DC-415B-A6F7-DD430C6F7AE3}" type="parTrans" cxnId="{55EE8A3B-CBB3-4CBC-B7DA-F3E9071C39F4}">
      <dgm:prSet/>
      <dgm:spPr/>
      <dgm:t>
        <a:bodyPr/>
        <a:lstStyle/>
        <a:p>
          <a:endParaRPr lang="en-US" sz="3200"/>
        </a:p>
      </dgm:t>
    </dgm:pt>
    <dgm:pt modelId="{410CCBD8-7EB8-4491-B8AD-795E04126D13}" type="sibTrans" cxnId="{55EE8A3B-CBB3-4CBC-B7DA-F3E9071C39F4}">
      <dgm:prSet/>
      <dgm:spPr/>
      <dgm:t>
        <a:bodyPr/>
        <a:lstStyle/>
        <a:p>
          <a:endParaRPr lang="en-US" sz="3200"/>
        </a:p>
      </dgm:t>
    </dgm:pt>
    <dgm:pt modelId="{395F71A2-0A07-4389-ACE4-54487E0F39EC}">
      <dgm:prSet custT="1"/>
      <dgm:spPr/>
      <dgm:t>
        <a:bodyPr/>
        <a:lstStyle/>
        <a:p>
          <a:r>
            <a:rPr lang="es-MX" sz="3200"/>
            <a:t>Politics – Freedom, decision making</a:t>
          </a:r>
          <a:endParaRPr lang="en-US" sz="3200"/>
        </a:p>
      </dgm:t>
    </dgm:pt>
    <dgm:pt modelId="{D35FFF07-E839-4380-8A17-C30AC4B269C6}" type="parTrans" cxnId="{0ADFE876-C5F1-49CC-85DE-EE579E5BAEC1}">
      <dgm:prSet/>
      <dgm:spPr/>
      <dgm:t>
        <a:bodyPr/>
        <a:lstStyle/>
        <a:p>
          <a:endParaRPr lang="en-US" sz="3200"/>
        </a:p>
      </dgm:t>
    </dgm:pt>
    <dgm:pt modelId="{CA5964AE-10B3-4365-B109-7E456715DDFB}" type="sibTrans" cxnId="{0ADFE876-C5F1-49CC-85DE-EE579E5BAEC1}">
      <dgm:prSet/>
      <dgm:spPr/>
      <dgm:t>
        <a:bodyPr/>
        <a:lstStyle/>
        <a:p>
          <a:endParaRPr lang="en-US" sz="3200"/>
        </a:p>
      </dgm:t>
    </dgm:pt>
    <dgm:pt modelId="{37765F94-790C-4009-881D-013A5EF82350}" type="pres">
      <dgm:prSet presAssocID="{5AA50398-31D6-4F56-A125-EAA06E9EAE6B}" presName="vert0" presStyleCnt="0">
        <dgm:presLayoutVars>
          <dgm:dir/>
          <dgm:animOne val="branch"/>
          <dgm:animLvl val="lvl"/>
        </dgm:presLayoutVars>
      </dgm:prSet>
      <dgm:spPr/>
    </dgm:pt>
    <dgm:pt modelId="{881EE5AF-BE56-4950-BDD0-6897ECEE43A2}" type="pres">
      <dgm:prSet presAssocID="{59F1D25C-0CC0-40F2-A117-F4D96F17F403}" presName="thickLine" presStyleLbl="alignNode1" presStyleIdx="0" presStyleCnt="3"/>
      <dgm:spPr/>
    </dgm:pt>
    <dgm:pt modelId="{61FF64AA-C26B-431E-9163-38E589D827DF}" type="pres">
      <dgm:prSet presAssocID="{59F1D25C-0CC0-40F2-A117-F4D96F17F403}" presName="horz1" presStyleCnt="0"/>
      <dgm:spPr/>
    </dgm:pt>
    <dgm:pt modelId="{7A930B92-20A2-4A0B-8499-1ED79E4925B5}" type="pres">
      <dgm:prSet presAssocID="{59F1D25C-0CC0-40F2-A117-F4D96F17F403}" presName="tx1" presStyleLbl="revTx" presStyleIdx="0" presStyleCnt="3"/>
      <dgm:spPr/>
    </dgm:pt>
    <dgm:pt modelId="{EAFD9561-AC94-487D-B3A2-63DBB43DAE5B}" type="pres">
      <dgm:prSet presAssocID="{59F1D25C-0CC0-40F2-A117-F4D96F17F403}" presName="vert1" presStyleCnt="0"/>
      <dgm:spPr/>
    </dgm:pt>
    <dgm:pt modelId="{728B27C4-C2D3-4922-90A6-9A5A5AD0344E}" type="pres">
      <dgm:prSet presAssocID="{77392A61-48FD-4420-B4F2-445577BF0F4A}" presName="thickLine" presStyleLbl="alignNode1" presStyleIdx="1" presStyleCnt="3"/>
      <dgm:spPr/>
    </dgm:pt>
    <dgm:pt modelId="{516BADFC-002A-4A4D-90BA-9C3B7D4C856B}" type="pres">
      <dgm:prSet presAssocID="{77392A61-48FD-4420-B4F2-445577BF0F4A}" presName="horz1" presStyleCnt="0"/>
      <dgm:spPr/>
    </dgm:pt>
    <dgm:pt modelId="{D70B29CA-A26D-4881-9EE7-E17EBDFE3D98}" type="pres">
      <dgm:prSet presAssocID="{77392A61-48FD-4420-B4F2-445577BF0F4A}" presName="tx1" presStyleLbl="revTx" presStyleIdx="1" presStyleCnt="3"/>
      <dgm:spPr/>
    </dgm:pt>
    <dgm:pt modelId="{E83987FE-D59C-429C-AED0-AD2CBC9C623E}" type="pres">
      <dgm:prSet presAssocID="{77392A61-48FD-4420-B4F2-445577BF0F4A}" presName="vert1" presStyleCnt="0"/>
      <dgm:spPr/>
    </dgm:pt>
    <dgm:pt modelId="{EB2679E3-1D0D-4261-8ED7-10FD867FD85F}" type="pres">
      <dgm:prSet presAssocID="{395F71A2-0A07-4389-ACE4-54487E0F39EC}" presName="thickLine" presStyleLbl="alignNode1" presStyleIdx="2" presStyleCnt="3"/>
      <dgm:spPr/>
    </dgm:pt>
    <dgm:pt modelId="{F1C6C2CC-B6AA-418F-B3A9-F18A7481A649}" type="pres">
      <dgm:prSet presAssocID="{395F71A2-0A07-4389-ACE4-54487E0F39EC}" presName="horz1" presStyleCnt="0"/>
      <dgm:spPr/>
    </dgm:pt>
    <dgm:pt modelId="{9B5B626E-E0F0-4051-91BD-D49F2AC2B10A}" type="pres">
      <dgm:prSet presAssocID="{395F71A2-0A07-4389-ACE4-54487E0F39EC}" presName="tx1" presStyleLbl="revTx" presStyleIdx="2" presStyleCnt="3"/>
      <dgm:spPr/>
    </dgm:pt>
    <dgm:pt modelId="{43324A63-CEEF-4CC2-AD78-3D8EEAFC06C1}" type="pres">
      <dgm:prSet presAssocID="{395F71A2-0A07-4389-ACE4-54487E0F39EC}" presName="vert1" presStyleCnt="0"/>
      <dgm:spPr/>
    </dgm:pt>
  </dgm:ptLst>
  <dgm:cxnLst>
    <dgm:cxn modelId="{55EE8A3B-CBB3-4CBC-B7DA-F3E9071C39F4}" srcId="{5AA50398-31D6-4F56-A125-EAA06E9EAE6B}" destId="{77392A61-48FD-4420-B4F2-445577BF0F4A}" srcOrd="1" destOrd="0" parTransId="{428DDF1B-F1DC-415B-A6F7-DD430C6F7AE3}" sibTransId="{410CCBD8-7EB8-4491-B8AD-795E04126D13}"/>
    <dgm:cxn modelId="{18065549-6D55-4C89-B6CC-BE2AD9C07402}" type="presOf" srcId="{395F71A2-0A07-4389-ACE4-54487E0F39EC}" destId="{9B5B626E-E0F0-4051-91BD-D49F2AC2B10A}" srcOrd="0" destOrd="0" presId="urn:microsoft.com/office/officeart/2008/layout/LinedList"/>
    <dgm:cxn modelId="{0ADFE876-C5F1-49CC-85DE-EE579E5BAEC1}" srcId="{5AA50398-31D6-4F56-A125-EAA06E9EAE6B}" destId="{395F71A2-0A07-4389-ACE4-54487E0F39EC}" srcOrd="2" destOrd="0" parTransId="{D35FFF07-E839-4380-8A17-C30AC4B269C6}" sibTransId="{CA5964AE-10B3-4365-B109-7E456715DDFB}"/>
    <dgm:cxn modelId="{4C5165C8-2A1E-4723-B26B-22B40E177AC4}" srcId="{5AA50398-31D6-4F56-A125-EAA06E9EAE6B}" destId="{59F1D25C-0CC0-40F2-A117-F4D96F17F403}" srcOrd="0" destOrd="0" parTransId="{E30A479D-26C3-4602-8D38-8C4D58C1DDE8}" sibTransId="{154CFC86-F5A7-4019-8C4A-D62C4004A3F8}"/>
    <dgm:cxn modelId="{D5F091CE-E8CE-423D-894A-56A321D73F24}" type="presOf" srcId="{77392A61-48FD-4420-B4F2-445577BF0F4A}" destId="{D70B29CA-A26D-4881-9EE7-E17EBDFE3D98}" srcOrd="0" destOrd="0" presId="urn:microsoft.com/office/officeart/2008/layout/LinedList"/>
    <dgm:cxn modelId="{04139BD7-39D2-4680-BDDD-62B1A86716F2}" type="presOf" srcId="{59F1D25C-0CC0-40F2-A117-F4D96F17F403}" destId="{7A930B92-20A2-4A0B-8499-1ED79E4925B5}" srcOrd="0" destOrd="0" presId="urn:microsoft.com/office/officeart/2008/layout/LinedList"/>
    <dgm:cxn modelId="{1C121BDC-C2EA-4130-9D02-9D2AEEB8050B}" type="presOf" srcId="{5AA50398-31D6-4F56-A125-EAA06E9EAE6B}" destId="{37765F94-790C-4009-881D-013A5EF82350}" srcOrd="0" destOrd="0" presId="urn:microsoft.com/office/officeart/2008/layout/LinedList"/>
    <dgm:cxn modelId="{2772D97D-6064-45E3-A1FF-4ABC957B49B8}" type="presParOf" srcId="{37765F94-790C-4009-881D-013A5EF82350}" destId="{881EE5AF-BE56-4950-BDD0-6897ECEE43A2}" srcOrd="0" destOrd="0" presId="urn:microsoft.com/office/officeart/2008/layout/LinedList"/>
    <dgm:cxn modelId="{18073EFE-7FF4-4F4D-BFBA-5BADEDDBB7C2}" type="presParOf" srcId="{37765F94-790C-4009-881D-013A5EF82350}" destId="{61FF64AA-C26B-431E-9163-38E589D827DF}" srcOrd="1" destOrd="0" presId="urn:microsoft.com/office/officeart/2008/layout/LinedList"/>
    <dgm:cxn modelId="{2636F014-CD94-4B03-AAC5-C67F8590DB77}" type="presParOf" srcId="{61FF64AA-C26B-431E-9163-38E589D827DF}" destId="{7A930B92-20A2-4A0B-8499-1ED79E4925B5}" srcOrd="0" destOrd="0" presId="urn:microsoft.com/office/officeart/2008/layout/LinedList"/>
    <dgm:cxn modelId="{0BFE715C-EEFB-4CA2-B695-BD0C2E57C865}" type="presParOf" srcId="{61FF64AA-C26B-431E-9163-38E589D827DF}" destId="{EAFD9561-AC94-487D-B3A2-63DBB43DAE5B}" srcOrd="1" destOrd="0" presId="urn:microsoft.com/office/officeart/2008/layout/LinedList"/>
    <dgm:cxn modelId="{0A4A2EF6-7D42-4532-AD61-29371A62590C}" type="presParOf" srcId="{37765F94-790C-4009-881D-013A5EF82350}" destId="{728B27C4-C2D3-4922-90A6-9A5A5AD0344E}" srcOrd="2" destOrd="0" presId="urn:microsoft.com/office/officeart/2008/layout/LinedList"/>
    <dgm:cxn modelId="{A3BEC96F-3A04-474B-A76D-BA7A8BD7EC8D}" type="presParOf" srcId="{37765F94-790C-4009-881D-013A5EF82350}" destId="{516BADFC-002A-4A4D-90BA-9C3B7D4C856B}" srcOrd="3" destOrd="0" presId="urn:microsoft.com/office/officeart/2008/layout/LinedList"/>
    <dgm:cxn modelId="{34FDF1CE-080A-4FA0-BA85-C95FB51B1982}" type="presParOf" srcId="{516BADFC-002A-4A4D-90BA-9C3B7D4C856B}" destId="{D70B29CA-A26D-4881-9EE7-E17EBDFE3D98}" srcOrd="0" destOrd="0" presId="urn:microsoft.com/office/officeart/2008/layout/LinedList"/>
    <dgm:cxn modelId="{C7AFAF1F-2403-4973-8695-45BCF87EDB13}" type="presParOf" srcId="{516BADFC-002A-4A4D-90BA-9C3B7D4C856B}" destId="{E83987FE-D59C-429C-AED0-AD2CBC9C623E}" srcOrd="1" destOrd="0" presId="urn:microsoft.com/office/officeart/2008/layout/LinedList"/>
    <dgm:cxn modelId="{F654C71B-B8B7-4CCE-8CAB-70872AB6DBAB}" type="presParOf" srcId="{37765F94-790C-4009-881D-013A5EF82350}" destId="{EB2679E3-1D0D-4261-8ED7-10FD867FD85F}" srcOrd="4" destOrd="0" presId="urn:microsoft.com/office/officeart/2008/layout/LinedList"/>
    <dgm:cxn modelId="{0AA5FD51-E153-4E7E-86CC-C90E6C41CB49}" type="presParOf" srcId="{37765F94-790C-4009-881D-013A5EF82350}" destId="{F1C6C2CC-B6AA-418F-B3A9-F18A7481A649}" srcOrd="5" destOrd="0" presId="urn:microsoft.com/office/officeart/2008/layout/LinedList"/>
    <dgm:cxn modelId="{FD0638A1-638C-473C-9A10-A8CAE578BEDB}" type="presParOf" srcId="{F1C6C2CC-B6AA-418F-B3A9-F18A7481A649}" destId="{9B5B626E-E0F0-4051-91BD-D49F2AC2B10A}" srcOrd="0" destOrd="0" presId="urn:microsoft.com/office/officeart/2008/layout/LinedList"/>
    <dgm:cxn modelId="{B9AFA1D9-2041-4ACF-B763-5C533F449B7B}" type="presParOf" srcId="{F1C6C2CC-B6AA-418F-B3A9-F18A7481A649}" destId="{43324A63-CEEF-4CC2-AD78-3D8EEAFC06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E8E1AE-3F1C-48AD-AFA7-F2EB14716FA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8B5F73E-F91E-4B66-A9B9-5FEF2272F0B5}">
      <dgm:prSet/>
      <dgm:spPr/>
      <dgm:t>
        <a:bodyPr/>
        <a:lstStyle/>
        <a:p>
          <a:pPr>
            <a:lnSpc>
              <a:spcPct val="100000"/>
            </a:lnSpc>
          </a:pPr>
          <a:r>
            <a:rPr lang="es-MX" u="sng" dirty="0" err="1">
              <a:latin typeface="Tahoma" panose="020B0604030504040204" pitchFamily="34" charset="0"/>
              <a:ea typeface="Tahoma" panose="020B0604030504040204" pitchFamily="34" charset="0"/>
              <a:cs typeface="Tahoma" panose="020B0604030504040204" pitchFamily="34" charset="0"/>
            </a:rPr>
            <a:t>Cooperating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means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working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with</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someone</a:t>
          </a:r>
          <a:r>
            <a:rPr lang="es-MX" dirty="0">
              <a:latin typeface="Tahoma" panose="020B0604030504040204" pitchFamily="34" charset="0"/>
              <a:ea typeface="Tahoma" panose="020B0604030504040204" pitchFamily="34" charset="0"/>
              <a:cs typeface="Tahoma" panose="020B0604030504040204" pitchFamily="34" charset="0"/>
            </a:rPr>
            <a:t> in </a:t>
          </a:r>
          <a:r>
            <a:rPr lang="es-MX" dirty="0" err="1">
              <a:latin typeface="Tahoma" panose="020B0604030504040204" pitchFamily="34" charset="0"/>
              <a:ea typeface="Tahoma" panose="020B0604030504040204" pitchFamily="34" charset="0"/>
              <a:cs typeface="Tahoma" panose="020B0604030504040204" pitchFamily="34" charset="0"/>
            </a:rPr>
            <a:t>the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sense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of</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enabling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making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them</a:t>
          </a:r>
          <a:r>
            <a:rPr lang="es-MX" dirty="0">
              <a:latin typeface="Tahoma" panose="020B0604030504040204" pitchFamily="34" charset="0"/>
              <a:ea typeface="Tahoma" panose="020B0604030504040204" pitchFamily="34" charset="0"/>
              <a:cs typeface="Tahoma" panose="020B0604030504040204" pitchFamily="34" charset="0"/>
            </a:rPr>
            <a:t> more </a:t>
          </a:r>
          <a:r>
            <a:rPr lang="es-MX" dirty="0" err="1">
              <a:latin typeface="Tahoma" panose="020B0604030504040204" pitchFamily="34" charset="0"/>
              <a:ea typeface="Tahoma" panose="020B0604030504040204" pitchFamily="34" charset="0"/>
              <a:cs typeface="Tahoma" panose="020B0604030504040204" pitchFamily="34" charset="0"/>
            </a:rPr>
            <a:t>able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do </a:t>
          </a:r>
          <a:r>
            <a:rPr lang="es-MX" dirty="0" err="1">
              <a:latin typeface="Tahoma" panose="020B0604030504040204" pitchFamily="34" charset="0"/>
              <a:ea typeface="Tahoma" panose="020B0604030504040204" pitchFamily="34" charset="0"/>
              <a:cs typeface="Tahoma" panose="020B0604030504040204" pitchFamily="34" charset="0"/>
            </a:rPr>
            <a:t>something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typically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by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providing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information</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or</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resources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they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wouldn't</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otherwise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have</a:t>
          </a:r>
          <a:r>
            <a:rPr lang="es-MX" dirty="0">
              <a:latin typeface="Tahoma" panose="020B0604030504040204" pitchFamily="34" charset="0"/>
              <a:ea typeface="Tahoma" panose="020B0604030504040204" pitchFamily="34" charset="0"/>
              <a:cs typeface="Tahoma" panose="020B0604030504040204" pitchFamily="34" charset="0"/>
            </a:rPr>
            <a:t>).</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4A7394E6-E696-4DC1-99A8-7DBDB7D5127F}" type="parTrans" cxnId="{0894B311-736D-491C-AAB7-B036A1A3D7D2}">
      <dgm:prSet/>
      <dgm:spPr/>
      <dgm:t>
        <a:bodyPr/>
        <a:lstStyle/>
        <a:p>
          <a:endParaRPr lang="en-US"/>
        </a:p>
      </dgm:t>
    </dgm:pt>
    <dgm:pt modelId="{6F9E66A5-7CEB-480D-8966-DEB4BA7A3071}" type="sibTrans" cxnId="{0894B311-736D-491C-AAB7-B036A1A3D7D2}">
      <dgm:prSet/>
      <dgm:spPr/>
      <dgm:t>
        <a:bodyPr/>
        <a:lstStyle/>
        <a:p>
          <a:endParaRPr lang="en-US"/>
        </a:p>
      </dgm:t>
    </dgm:pt>
    <dgm:pt modelId="{95E75EBC-ED5B-4606-B6D7-64BAEEF1D04A}">
      <dgm:prSet/>
      <dgm:spPr/>
      <dgm:t>
        <a:bodyPr/>
        <a:lstStyle/>
        <a:p>
          <a:pPr>
            <a:lnSpc>
              <a:spcPct val="100000"/>
            </a:lnSpc>
          </a:pPr>
          <a:r>
            <a:rPr lang="es-MX" u="sng" dirty="0" err="1">
              <a:latin typeface="Tahoma" panose="020B0604030504040204" pitchFamily="34" charset="0"/>
              <a:ea typeface="Tahoma" panose="020B0604030504040204" pitchFamily="34" charset="0"/>
              <a:cs typeface="Tahoma" panose="020B0604030504040204" pitchFamily="34" charset="0"/>
            </a:rPr>
            <a:t>Collaborating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means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actually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working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alongside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someone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from</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Latin</a:t>
          </a:r>
          <a:r>
            <a:rPr lang="es-MX" dirty="0">
              <a:latin typeface="Tahoma" panose="020B0604030504040204" pitchFamily="34" charset="0"/>
              <a:ea typeface="Tahoma" panose="020B0604030504040204" pitchFamily="34" charset="0"/>
              <a:cs typeface="Tahoma" panose="020B0604030504040204" pitchFamily="34" charset="0"/>
            </a:rPr>
            <a:t> laborare: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work</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achieve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something</a:t>
          </a:r>
          <a:r>
            <a:rPr lang="es-MX" dirty="0">
              <a:latin typeface="Tahoma" panose="020B0604030504040204" pitchFamily="34" charset="0"/>
              <a:ea typeface="Tahoma" panose="020B0604030504040204" pitchFamily="34" charset="0"/>
              <a:cs typeface="Tahoma" panose="020B0604030504040204" pitchFamily="34" charset="0"/>
            </a:rPr>
            <a:t>.</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C017518E-21FF-43D8-8C70-3A864E1E9DFD}" type="parTrans" cxnId="{5C4EF773-45AF-4E4E-B960-E2B16D5CB0E7}">
      <dgm:prSet/>
      <dgm:spPr/>
      <dgm:t>
        <a:bodyPr/>
        <a:lstStyle/>
        <a:p>
          <a:endParaRPr lang="en-US"/>
        </a:p>
      </dgm:t>
    </dgm:pt>
    <dgm:pt modelId="{A0C51D68-F2C4-4658-88DA-2E51D19DC23C}" type="sibTrans" cxnId="{5C4EF773-45AF-4E4E-B960-E2B16D5CB0E7}">
      <dgm:prSet/>
      <dgm:spPr/>
      <dgm:t>
        <a:bodyPr/>
        <a:lstStyle/>
        <a:p>
          <a:endParaRPr lang="en-US"/>
        </a:p>
      </dgm:t>
    </dgm:pt>
    <dgm:pt modelId="{C332BF1A-699B-409E-97D4-4A83A21B93C4}" type="pres">
      <dgm:prSet presAssocID="{CDE8E1AE-3F1C-48AD-AFA7-F2EB14716FA3}" presName="root" presStyleCnt="0">
        <dgm:presLayoutVars>
          <dgm:dir/>
          <dgm:resizeHandles val="exact"/>
        </dgm:presLayoutVars>
      </dgm:prSet>
      <dgm:spPr/>
    </dgm:pt>
    <dgm:pt modelId="{EA5C389D-E27B-4162-B45A-AA6DFEDAE656}" type="pres">
      <dgm:prSet presAssocID="{18B5F73E-F91E-4B66-A9B9-5FEF2272F0B5}" presName="compNode" presStyleCnt="0"/>
      <dgm:spPr/>
    </dgm:pt>
    <dgm:pt modelId="{14441F56-D921-41B2-9612-A0B7F74FF4B4}" type="pres">
      <dgm:prSet presAssocID="{18B5F73E-F91E-4B66-A9B9-5FEF2272F0B5}" presName="bgRect" presStyleLbl="bgShp" presStyleIdx="0" presStyleCnt="2"/>
      <dgm:spPr>
        <a:solidFill>
          <a:srgbClr val="92D050"/>
        </a:solidFill>
      </dgm:spPr>
    </dgm:pt>
    <dgm:pt modelId="{F36D32FD-0AF3-4692-90B4-A35D7C64077E}" type="pres">
      <dgm:prSet presAssocID="{18B5F73E-F91E-4B66-A9B9-5FEF2272F0B5}" presName="iconRect" presStyleLbl="node1" presStyleIdx="0" presStyleCnt="2" custScaleX="132025" custScaleY="13788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EDC0CCD1-69D1-4B24-964A-30BC13D0C19F}" type="pres">
      <dgm:prSet presAssocID="{18B5F73E-F91E-4B66-A9B9-5FEF2272F0B5}" presName="spaceRect" presStyleCnt="0"/>
      <dgm:spPr/>
    </dgm:pt>
    <dgm:pt modelId="{BED95E26-58B9-4D7B-9491-24758444D4E6}" type="pres">
      <dgm:prSet presAssocID="{18B5F73E-F91E-4B66-A9B9-5FEF2272F0B5}" presName="parTx" presStyleLbl="revTx" presStyleIdx="0" presStyleCnt="2">
        <dgm:presLayoutVars>
          <dgm:chMax val="0"/>
          <dgm:chPref val="0"/>
        </dgm:presLayoutVars>
      </dgm:prSet>
      <dgm:spPr/>
    </dgm:pt>
    <dgm:pt modelId="{176E8B36-7163-4B40-8F24-762B716A97FF}" type="pres">
      <dgm:prSet presAssocID="{6F9E66A5-7CEB-480D-8966-DEB4BA7A3071}" presName="sibTrans" presStyleCnt="0"/>
      <dgm:spPr/>
    </dgm:pt>
    <dgm:pt modelId="{5F647F0B-EFAB-4226-B1E9-BB12C7FC9963}" type="pres">
      <dgm:prSet presAssocID="{95E75EBC-ED5B-4606-B6D7-64BAEEF1D04A}" presName="compNode" presStyleCnt="0"/>
      <dgm:spPr/>
    </dgm:pt>
    <dgm:pt modelId="{10AF7245-FF66-4FBA-9C8C-373CE546F6CC}" type="pres">
      <dgm:prSet presAssocID="{95E75EBC-ED5B-4606-B6D7-64BAEEF1D04A}" presName="bgRect" presStyleLbl="bgShp" presStyleIdx="1" presStyleCnt="2"/>
      <dgm:spPr>
        <a:solidFill>
          <a:srgbClr val="92D050"/>
        </a:solidFill>
      </dgm:spPr>
    </dgm:pt>
    <dgm:pt modelId="{015D39A2-2237-442C-AA67-51ED2F94FC0F}" type="pres">
      <dgm:prSet presAssocID="{95E75EBC-ED5B-4606-B6D7-64BAEEF1D04A}" presName="iconRect" presStyleLbl="node1" presStyleIdx="1" presStyleCnt="2" custScaleX="150771" custScaleY="15077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DCA2C2F6-C014-4EB3-9B57-E3EDFC4624E4}" type="pres">
      <dgm:prSet presAssocID="{95E75EBC-ED5B-4606-B6D7-64BAEEF1D04A}" presName="spaceRect" presStyleCnt="0"/>
      <dgm:spPr/>
    </dgm:pt>
    <dgm:pt modelId="{F7F43E04-6893-4CFF-805E-F757A4AFF356}" type="pres">
      <dgm:prSet presAssocID="{95E75EBC-ED5B-4606-B6D7-64BAEEF1D04A}" presName="parTx" presStyleLbl="revTx" presStyleIdx="1" presStyleCnt="2">
        <dgm:presLayoutVars>
          <dgm:chMax val="0"/>
          <dgm:chPref val="0"/>
        </dgm:presLayoutVars>
      </dgm:prSet>
      <dgm:spPr/>
    </dgm:pt>
  </dgm:ptLst>
  <dgm:cxnLst>
    <dgm:cxn modelId="{0894B311-736D-491C-AAB7-B036A1A3D7D2}" srcId="{CDE8E1AE-3F1C-48AD-AFA7-F2EB14716FA3}" destId="{18B5F73E-F91E-4B66-A9B9-5FEF2272F0B5}" srcOrd="0" destOrd="0" parTransId="{4A7394E6-E696-4DC1-99A8-7DBDB7D5127F}" sibTransId="{6F9E66A5-7CEB-480D-8966-DEB4BA7A3071}"/>
    <dgm:cxn modelId="{51EA0325-214E-471A-8FD8-3350BBD01AB2}" type="presOf" srcId="{CDE8E1AE-3F1C-48AD-AFA7-F2EB14716FA3}" destId="{C332BF1A-699B-409E-97D4-4A83A21B93C4}" srcOrd="0" destOrd="0" presId="urn:microsoft.com/office/officeart/2018/2/layout/IconVerticalSolidList"/>
    <dgm:cxn modelId="{7122D269-C272-489D-B563-5C856FCED248}" type="presOf" srcId="{18B5F73E-F91E-4B66-A9B9-5FEF2272F0B5}" destId="{BED95E26-58B9-4D7B-9491-24758444D4E6}" srcOrd="0" destOrd="0" presId="urn:microsoft.com/office/officeart/2018/2/layout/IconVerticalSolidList"/>
    <dgm:cxn modelId="{5C4EF773-45AF-4E4E-B960-E2B16D5CB0E7}" srcId="{CDE8E1AE-3F1C-48AD-AFA7-F2EB14716FA3}" destId="{95E75EBC-ED5B-4606-B6D7-64BAEEF1D04A}" srcOrd="1" destOrd="0" parTransId="{C017518E-21FF-43D8-8C70-3A864E1E9DFD}" sibTransId="{A0C51D68-F2C4-4658-88DA-2E51D19DC23C}"/>
    <dgm:cxn modelId="{974CE184-6B61-4C2B-B91E-A2C8AB8EB9DF}" type="presOf" srcId="{95E75EBC-ED5B-4606-B6D7-64BAEEF1D04A}" destId="{F7F43E04-6893-4CFF-805E-F757A4AFF356}" srcOrd="0" destOrd="0" presId="urn:microsoft.com/office/officeart/2018/2/layout/IconVerticalSolidList"/>
    <dgm:cxn modelId="{14B871AA-E024-4FF7-86AB-50CCD1CC17CB}" type="presParOf" srcId="{C332BF1A-699B-409E-97D4-4A83A21B93C4}" destId="{EA5C389D-E27B-4162-B45A-AA6DFEDAE656}" srcOrd="0" destOrd="0" presId="urn:microsoft.com/office/officeart/2018/2/layout/IconVerticalSolidList"/>
    <dgm:cxn modelId="{E8DDC66A-1F86-421A-9320-4E5287B91237}" type="presParOf" srcId="{EA5C389D-E27B-4162-B45A-AA6DFEDAE656}" destId="{14441F56-D921-41B2-9612-A0B7F74FF4B4}" srcOrd="0" destOrd="0" presId="urn:microsoft.com/office/officeart/2018/2/layout/IconVerticalSolidList"/>
    <dgm:cxn modelId="{CD313C77-629F-4175-9972-3A6DFF34FF9F}" type="presParOf" srcId="{EA5C389D-E27B-4162-B45A-AA6DFEDAE656}" destId="{F36D32FD-0AF3-4692-90B4-A35D7C64077E}" srcOrd="1" destOrd="0" presId="urn:microsoft.com/office/officeart/2018/2/layout/IconVerticalSolidList"/>
    <dgm:cxn modelId="{195D29B1-7F1D-4530-8897-CA4B2CA5470E}" type="presParOf" srcId="{EA5C389D-E27B-4162-B45A-AA6DFEDAE656}" destId="{EDC0CCD1-69D1-4B24-964A-30BC13D0C19F}" srcOrd="2" destOrd="0" presId="urn:microsoft.com/office/officeart/2018/2/layout/IconVerticalSolidList"/>
    <dgm:cxn modelId="{CD550E1E-1BB4-4B9D-A185-951FAA7E63F0}" type="presParOf" srcId="{EA5C389D-E27B-4162-B45A-AA6DFEDAE656}" destId="{BED95E26-58B9-4D7B-9491-24758444D4E6}" srcOrd="3" destOrd="0" presId="urn:microsoft.com/office/officeart/2018/2/layout/IconVerticalSolidList"/>
    <dgm:cxn modelId="{41FCC568-7286-4B64-9EC7-274FCC138C3C}" type="presParOf" srcId="{C332BF1A-699B-409E-97D4-4A83A21B93C4}" destId="{176E8B36-7163-4B40-8F24-762B716A97FF}" srcOrd="1" destOrd="0" presId="urn:microsoft.com/office/officeart/2018/2/layout/IconVerticalSolidList"/>
    <dgm:cxn modelId="{5C0E61A5-38F1-4FBA-B8C1-2C38A554C632}" type="presParOf" srcId="{C332BF1A-699B-409E-97D4-4A83A21B93C4}" destId="{5F647F0B-EFAB-4226-B1E9-BB12C7FC9963}" srcOrd="2" destOrd="0" presId="urn:microsoft.com/office/officeart/2018/2/layout/IconVerticalSolidList"/>
    <dgm:cxn modelId="{67A416C2-0ABA-455E-8239-D3A032F10A64}" type="presParOf" srcId="{5F647F0B-EFAB-4226-B1E9-BB12C7FC9963}" destId="{10AF7245-FF66-4FBA-9C8C-373CE546F6CC}" srcOrd="0" destOrd="0" presId="urn:microsoft.com/office/officeart/2018/2/layout/IconVerticalSolidList"/>
    <dgm:cxn modelId="{9FEDCE58-C765-4267-961C-3A56C2B30D36}" type="presParOf" srcId="{5F647F0B-EFAB-4226-B1E9-BB12C7FC9963}" destId="{015D39A2-2237-442C-AA67-51ED2F94FC0F}" srcOrd="1" destOrd="0" presId="urn:microsoft.com/office/officeart/2018/2/layout/IconVerticalSolidList"/>
    <dgm:cxn modelId="{BDA4AE26-ECC5-490F-9C24-5A4162831790}" type="presParOf" srcId="{5F647F0B-EFAB-4226-B1E9-BB12C7FC9963}" destId="{DCA2C2F6-C014-4EB3-9B57-E3EDFC4624E4}" srcOrd="2" destOrd="0" presId="urn:microsoft.com/office/officeart/2018/2/layout/IconVerticalSolidList"/>
    <dgm:cxn modelId="{A2ECFDE8-5C0D-47FA-8D1B-221EEF6A1B08}" type="presParOf" srcId="{5F647F0B-EFAB-4226-B1E9-BB12C7FC9963}" destId="{F7F43E04-6893-4CFF-805E-F757A4AFF3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8E1AE-3F1C-48AD-AFA7-F2EB14716FA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8B5F73E-F91E-4B66-A9B9-5FEF2272F0B5}">
      <dgm:prSet/>
      <dgm:spPr/>
      <dgm:t>
        <a:bodyPr/>
        <a:lstStyle/>
        <a:p>
          <a:pPr>
            <a:lnSpc>
              <a:spcPct val="100000"/>
            </a:lnSpc>
          </a:pPr>
          <a:r>
            <a:rPr lang="es-MX" b="1" dirty="0" err="1">
              <a:solidFill>
                <a:srgbClr val="303030"/>
              </a:solidFill>
              <a:latin typeface="Tahoma" panose="020B0604030504040204" pitchFamily="34" charset="0"/>
              <a:ea typeface="Tahoma" panose="020B0604030504040204" pitchFamily="34" charset="0"/>
              <a:cs typeface="Tahoma" panose="020B0604030504040204" pitchFamily="34" charset="0"/>
            </a:rPr>
            <a:t>To</a:t>
          </a:r>
          <a:r>
            <a:rPr lang="es-MX" b="1" dirty="0">
              <a:solidFill>
                <a:srgbClr val="303030"/>
              </a:solidFill>
              <a:latin typeface="Tahoma" panose="020B0604030504040204" pitchFamily="34" charset="0"/>
              <a:ea typeface="Tahoma" panose="020B0604030504040204" pitchFamily="34" charset="0"/>
              <a:cs typeface="Tahoma" panose="020B0604030504040204" pitchFamily="34" charset="0"/>
            </a:rPr>
            <a:t> </a:t>
          </a:r>
          <a:r>
            <a:rPr lang="es-MX" b="1" i="0" dirty="0" err="1">
              <a:solidFill>
                <a:srgbClr val="BA3F36"/>
              </a:solidFill>
              <a:effectLst/>
              <a:latin typeface="Tahoma" panose="020B0604030504040204" pitchFamily="34" charset="0"/>
              <a:ea typeface="Tahoma" panose="020B0604030504040204" pitchFamily="34" charset="0"/>
              <a:cs typeface="Tahoma" panose="020B0604030504040204" pitchFamily="34" charset="0"/>
            </a:rPr>
            <a:t>collaborate</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is</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work</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together</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with</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others</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achieve</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common</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goal</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while</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4A7394E6-E696-4DC1-99A8-7DBDB7D5127F}" type="parTrans" cxnId="{0894B311-736D-491C-AAB7-B036A1A3D7D2}">
      <dgm:prSet/>
      <dgm:spPr/>
      <dgm:t>
        <a:bodyPr/>
        <a:lstStyle/>
        <a:p>
          <a:endParaRPr lang="en-US"/>
        </a:p>
      </dgm:t>
    </dgm:pt>
    <dgm:pt modelId="{6F9E66A5-7CEB-480D-8966-DEB4BA7A3071}" type="sibTrans" cxnId="{0894B311-736D-491C-AAB7-B036A1A3D7D2}">
      <dgm:prSet/>
      <dgm:spPr/>
      <dgm:t>
        <a:bodyPr/>
        <a:lstStyle/>
        <a:p>
          <a:endParaRPr lang="en-US"/>
        </a:p>
      </dgm:t>
    </dgm:pt>
    <dgm:pt modelId="{95E75EBC-ED5B-4606-B6D7-64BAEEF1D04A}">
      <dgm:prSet/>
      <dgm:spPr/>
      <dgm:t>
        <a:bodyPr/>
        <a:lstStyle/>
        <a:p>
          <a:pPr>
            <a:lnSpc>
              <a:spcPct val="100000"/>
            </a:lnSpc>
          </a:pPr>
          <a:r>
            <a:rPr lang="es-MX" b="1" i="0" dirty="0" err="1">
              <a:solidFill>
                <a:srgbClr val="BA3F36"/>
              </a:solidFill>
              <a:effectLst/>
              <a:latin typeface="Tahoma" panose="020B0604030504040204" pitchFamily="34" charset="0"/>
              <a:ea typeface="Tahoma" panose="020B0604030504040204" pitchFamily="34" charset="0"/>
              <a:cs typeface="Tahoma" panose="020B0604030504040204" pitchFamily="34" charset="0"/>
            </a:rPr>
            <a:t>partner</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is</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be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associated</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with</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another</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in a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common</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activity</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or</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b="0" i="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interest</a:t>
          </a:r>
          <a:r>
            <a:rPr lang="es-MX" b="0" i="0" dirty="0">
              <a:solidFill>
                <a:srgbClr val="303030"/>
              </a:solidFill>
              <a:effectLst/>
              <a:latin typeface="Tahoma" panose="020B0604030504040204" pitchFamily="34" charset="0"/>
              <a:ea typeface="Tahoma" panose="020B0604030504040204" pitchFamily="34" charset="0"/>
              <a:cs typeface="Tahoma" panose="020B0604030504040204" pitchFamily="34" charset="0"/>
            </a:rPr>
            <a:t>.</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C017518E-21FF-43D8-8C70-3A864E1E9DFD}" type="parTrans" cxnId="{5C4EF773-45AF-4E4E-B960-E2B16D5CB0E7}">
      <dgm:prSet/>
      <dgm:spPr/>
      <dgm:t>
        <a:bodyPr/>
        <a:lstStyle/>
        <a:p>
          <a:endParaRPr lang="en-US"/>
        </a:p>
      </dgm:t>
    </dgm:pt>
    <dgm:pt modelId="{A0C51D68-F2C4-4658-88DA-2E51D19DC23C}" type="sibTrans" cxnId="{5C4EF773-45AF-4E4E-B960-E2B16D5CB0E7}">
      <dgm:prSet/>
      <dgm:spPr/>
      <dgm:t>
        <a:bodyPr/>
        <a:lstStyle/>
        <a:p>
          <a:endParaRPr lang="en-US"/>
        </a:p>
      </dgm:t>
    </dgm:pt>
    <dgm:pt modelId="{C332BF1A-699B-409E-97D4-4A83A21B93C4}" type="pres">
      <dgm:prSet presAssocID="{CDE8E1AE-3F1C-48AD-AFA7-F2EB14716FA3}" presName="root" presStyleCnt="0">
        <dgm:presLayoutVars>
          <dgm:dir/>
          <dgm:resizeHandles val="exact"/>
        </dgm:presLayoutVars>
      </dgm:prSet>
      <dgm:spPr/>
    </dgm:pt>
    <dgm:pt modelId="{EA5C389D-E27B-4162-B45A-AA6DFEDAE656}" type="pres">
      <dgm:prSet presAssocID="{18B5F73E-F91E-4B66-A9B9-5FEF2272F0B5}" presName="compNode" presStyleCnt="0"/>
      <dgm:spPr/>
    </dgm:pt>
    <dgm:pt modelId="{14441F56-D921-41B2-9612-A0B7F74FF4B4}" type="pres">
      <dgm:prSet presAssocID="{18B5F73E-F91E-4B66-A9B9-5FEF2272F0B5}" presName="bgRect" presStyleLbl="bgShp" presStyleIdx="0" presStyleCnt="2"/>
      <dgm:spPr>
        <a:solidFill>
          <a:srgbClr val="92D050"/>
        </a:solidFill>
      </dgm:spPr>
    </dgm:pt>
    <dgm:pt modelId="{F36D32FD-0AF3-4692-90B4-A35D7C64077E}" type="pres">
      <dgm:prSet presAssocID="{18B5F73E-F91E-4B66-A9B9-5FEF2272F0B5}" presName="iconRect" presStyleLbl="node1" presStyleIdx="0" presStyleCnt="2" custScaleX="177164" custScaleY="17716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ile con relleno sólido"/>
        </a:ext>
      </dgm:extLst>
    </dgm:pt>
    <dgm:pt modelId="{EDC0CCD1-69D1-4B24-964A-30BC13D0C19F}" type="pres">
      <dgm:prSet presAssocID="{18B5F73E-F91E-4B66-A9B9-5FEF2272F0B5}" presName="spaceRect" presStyleCnt="0"/>
      <dgm:spPr/>
    </dgm:pt>
    <dgm:pt modelId="{BED95E26-58B9-4D7B-9491-24758444D4E6}" type="pres">
      <dgm:prSet presAssocID="{18B5F73E-F91E-4B66-A9B9-5FEF2272F0B5}" presName="parTx" presStyleLbl="revTx" presStyleIdx="0" presStyleCnt="2">
        <dgm:presLayoutVars>
          <dgm:chMax val="0"/>
          <dgm:chPref val="0"/>
        </dgm:presLayoutVars>
      </dgm:prSet>
      <dgm:spPr/>
    </dgm:pt>
    <dgm:pt modelId="{176E8B36-7163-4B40-8F24-762B716A97FF}" type="pres">
      <dgm:prSet presAssocID="{6F9E66A5-7CEB-480D-8966-DEB4BA7A3071}" presName="sibTrans" presStyleCnt="0"/>
      <dgm:spPr/>
    </dgm:pt>
    <dgm:pt modelId="{5F647F0B-EFAB-4226-B1E9-BB12C7FC9963}" type="pres">
      <dgm:prSet presAssocID="{95E75EBC-ED5B-4606-B6D7-64BAEEF1D04A}" presName="compNode" presStyleCnt="0"/>
      <dgm:spPr/>
    </dgm:pt>
    <dgm:pt modelId="{10AF7245-FF66-4FBA-9C8C-373CE546F6CC}" type="pres">
      <dgm:prSet presAssocID="{95E75EBC-ED5B-4606-B6D7-64BAEEF1D04A}" presName="bgRect" presStyleLbl="bgShp" presStyleIdx="1" presStyleCnt="2"/>
      <dgm:spPr>
        <a:solidFill>
          <a:srgbClr val="92D050"/>
        </a:solidFill>
      </dgm:spPr>
    </dgm:pt>
    <dgm:pt modelId="{015D39A2-2237-442C-AA67-51ED2F94FC0F}" type="pres">
      <dgm:prSet presAssocID="{95E75EBC-ED5B-4606-B6D7-64BAEEF1D04A}" presName="iconRect" presStyleLbl="node1" presStyleIdx="1" presStyleCnt="2" custScaleX="177165" custScaleY="1771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iezas de ajedrez con relleno sólido"/>
        </a:ext>
      </dgm:extLst>
    </dgm:pt>
    <dgm:pt modelId="{DCA2C2F6-C014-4EB3-9B57-E3EDFC4624E4}" type="pres">
      <dgm:prSet presAssocID="{95E75EBC-ED5B-4606-B6D7-64BAEEF1D04A}" presName="spaceRect" presStyleCnt="0"/>
      <dgm:spPr/>
    </dgm:pt>
    <dgm:pt modelId="{F7F43E04-6893-4CFF-805E-F757A4AFF356}" type="pres">
      <dgm:prSet presAssocID="{95E75EBC-ED5B-4606-B6D7-64BAEEF1D04A}" presName="parTx" presStyleLbl="revTx" presStyleIdx="1" presStyleCnt="2">
        <dgm:presLayoutVars>
          <dgm:chMax val="0"/>
          <dgm:chPref val="0"/>
        </dgm:presLayoutVars>
      </dgm:prSet>
      <dgm:spPr/>
    </dgm:pt>
  </dgm:ptLst>
  <dgm:cxnLst>
    <dgm:cxn modelId="{0894B311-736D-491C-AAB7-B036A1A3D7D2}" srcId="{CDE8E1AE-3F1C-48AD-AFA7-F2EB14716FA3}" destId="{18B5F73E-F91E-4B66-A9B9-5FEF2272F0B5}" srcOrd="0" destOrd="0" parTransId="{4A7394E6-E696-4DC1-99A8-7DBDB7D5127F}" sibTransId="{6F9E66A5-7CEB-480D-8966-DEB4BA7A3071}"/>
    <dgm:cxn modelId="{51EA0325-214E-471A-8FD8-3350BBD01AB2}" type="presOf" srcId="{CDE8E1AE-3F1C-48AD-AFA7-F2EB14716FA3}" destId="{C332BF1A-699B-409E-97D4-4A83A21B93C4}" srcOrd="0" destOrd="0" presId="urn:microsoft.com/office/officeart/2018/2/layout/IconVerticalSolidList"/>
    <dgm:cxn modelId="{7122D269-C272-489D-B563-5C856FCED248}" type="presOf" srcId="{18B5F73E-F91E-4B66-A9B9-5FEF2272F0B5}" destId="{BED95E26-58B9-4D7B-9491-24758444D4E6}" srcOrd="0" destOrd="0" presId="urn:microsoft.com/office/officeart/2018/2/layout/IconVerticalSolidList"/>
    <dgm:cxn modelId="{5C4EF773-45AF-4E4E-B960-E2B16D5CB0E7}" srcId="{CDE8E1AE-3F1C-48AD-AFA7-F2EB14716FA3}" destId="{95E75EBC-ED5B-4606-B6D7-64BAEEF1D04A}" srcOrd="1" destOrd="0" parTransId="{C017518E-21FF-43D8-8C70-3A864E1E9DFD}" sibTransId="{A0C51D68-F2C4-4658-88DA-2E51D19DC23C}"/>
    <dgm:cxn modelId="{974CE184-6B61-4C2B-B91E-A2C8AB8EB9DF}" type="presOf" srcId="{95E75EBC-ED5B-4606-B6D7-64BAEEF1D04A}" destId="{F7F43E04-6893-4CFF-805E-F757A4AFF356}" srcOrd="0" destOrd="0" presId="urn:microsoft.com/office/officeart/2018/2/layout/IconVerticalSolidList"/>
    <dgm:cxn modelId="{14B871AA-E024-4FF7-86AB-50CCD1CC17CB}" type="presParOf" srcId="{C332BF1A-699B-409E-97D4-4A83A21B93C4}" destId="{EA5C389D-E27B-4162-B45A-AA6DFEDAE656}" srcOrd="0" destOrd="0" presId="urn:microsoft.com/office/officeart/2018/2/layout/IconVerticalSolidList"/>
    <dgm:cxn modelId="{E8DDC66A-1F86-421A-9320-4E5287B91237}" type="presParOf" srcId="{EA5C389D-E27B-4162-B45A-AA6DFEDAE656}" destId="{14441F56-D921-41B2-9612-A0B7F74FF4B4}" srcOrd="0" destOrd="0" presId="urn:microsoft.com/office/officeart/2018/2/layout/IconVerticalSolidList"/>
    <dgm:cxn modelId="{CD313C77-629F-4175-9972-3A6DFF34FF9F}" type="presParOf" srcId="{EA5C389D-E27B-4162-B45A-AA6DFEDAE656}" destId="{F36D32FD-0AF3-4692-90B4-A35D7C64077E}" srcOrd="1" destOrd="0" presId="urn:microsoft.com/office/officeart/2018/2/layout/IconVerticalSolidList"/>
    <dgm:cxn modelId="{195D29B1-7F1D-4530-8897-CA4B2CA5470E}" type="presParOf" srcId="{EA5C389D-E27B-4162-B45A-AA6DFEDAE656}" destId="{EDC0CCD1-69D1-4B24-964A-30BC13D0C19F}" srcOrd="2" destOrd="0" presId="urn:microsoft.com/office/officeart/2018/2/layout/IconVerticalSolidList"/>
    <dgm:cxn modelId="{CD550E1E-1BB4-4B9D-A185-951FAA7E63F0}" type="presParOf" srcId="{EA5C389D-E27B-4162-B45A-AA6DFEDAE656}" destId="{BED95E26-58B9-4D7B-9491-24758444D4E6}" srcOrd="3" destOrd="0" presId="urn:microsoft.com/office/officeart/2018/2/layout/IconVerticalSolidList"/>
    <dgm:cxn modelId="{41FCC568-7286-4B64-9EC7-274FCC138C3C}" type="presParOf" srcId="{C332BF1A-699B-409E-97D4-4A83A21B93C4}" destId="{176E8B36-7163-4B40-8F24-762B716A97FF}" srcOrd="1" destOrd="0" presId="urn:microsoft.com/office/officeart/2018/2/layout/IconVerticalSolidList"/>
    <dgm:cxn modelId="{5C0E61A5-38F1-4FBA-B8C1-2C38A554C632}" type="presParOf" srcId="{C332BF1A-699B-409E-97D4-4A83A21B93C4}" destId="{5F647F0B-EFAB-4226-B1E9-BB12C7FC9963}" srcOrd="2" destOrd="0" presId="urn:microsoft.com/office/officeart/2018/2/layout/IconVerticalSolidList"/>
    <dgm:cxn modelId="{67A416C2-0ABA-455E-8239-D3A032F10A64}" type="presParOf" srcId="{5F647F0B-EFAB-4226-B1E9-BB12C7FC9963}" destId="{10AF7245-FF66-4FBA-9C8C-373CE546F6CC}" srcOrd="0" destOrd="0" presId="urn:microsoft.com/office/officeart/2018/2/layout/IconVerticalSolidList"/>
    <dgm:cxn modelId="{9FEDCE58-C765-4267-961C-3A56C2B30D36}" type="presParOf" srcId="{5F647F0B-EFAB-4226-B1E9-BB12C7FC9963}" destId="{015D39A2-2237-442C-AA67-51ED2F94FC0F}" srcOrd="1" destOrd="0" presId="urn:microsoft.com/office/officeart/2018/2/layout/IconVerticalSolidList"/>
    <dgm:cxn modelId="{BDA4AE26-ECC5-490F-9C24-5A4162831790}" type="presParOf" srcId="{5F647F0B-EFAB-4226-B1E9-BB12C7FC9963}" destId="{DCA2C2F6-C014-4EB3-9B57-E3EDFC4624E4}" srcOrd="2" destOrd="0" presId="urn:microsoft.com/office/officeart/2018/2/layout/IconVerticalSolidList"/>
    <dgm:cxn modelId="{A2ECFDE8-5C0D-47FA-8D1B-221EEF6A1B08}" type="presParOf" srcId="{5F647F0B-EFAB-4226-B1E9-BB12C7FC9963}" destId="{F7F43E04-6893-4CFF-805E-F757A4AFF3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9DDB8F-1310-44DB-B2F7-9E3BD40480E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6913E57-B7B0-450A-B869-641665DBA3BC}">
      <dgm:prSet/>
      <dgm:spPr>
        <a:solidFill>
          <a:srgbClr val="107082"/>
        </a:solidFill>
      </dgm:spPr>
      <dgm:t>
        <a:bodyPr/>
        <a:lstStyle/>
        <a:p>
          <a:r>
            <a:rPr lang="es-MX">
              <a:latin typeface="Tahoma" panose="020B0604030504040204" pitchFamily="34" charset="0"/>
              <a:ea typeface="Tahoma" panose="020B0604030504040204" pitchFamily="34" charset="0"/>
              <a:cs typeface="Tahoma" panose="020B0604030504040204" pitchFamily="34" charset="0"/>
            </a:rPr>
            <a:t>The United Nations defines community development as: </a:t>
          </a:r>
          <a:endParaRPr lang="en-US">
            <a:latin typeface="Tahoma" panose="020B0604030504040204" pitchFamily="34" charset="0"/>
            <a:ea typeface="Tahoma" panose="020B0604030504040204" pitchFamily="34" charset="0"/>
            <a:cs typeface="Tahoma" panose="020B0604030504040204" pitchFamily="34" charset="0"/>
          </a:endParaRPr>
        </a:p>
      </dgm:t>
    </dgm:pt>
    <dgm:pt modelId="{B40407CF-87B6-479F-9EF8-A23F2A3F543B}" type="parTrans" cxnId="{383154F5-998A-4F13-9794-828DCE4E7134}">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E33CAC4F-8F5C-4026-8C38-026345E0A458}" type="sibTrans" cxnId="{383154F5-998A-4F13-9794-828DCE4E7134}">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70390D13-5E82-4315-ABAD-930D5F0DA6FE}">
      <dgm:prSet/>
      <dgm:spPr>
        <a:solidFill>
          <a:srgbClr val="107082"/>
        </a:solidFill>
      </dgm:spPr>
      <dgm:t>
        <a:bodyPr/>
        <a:lstStyle/>
        <a:p>
          <a:r>
            <a:rPr lang="es-MX" dirty="0">
              <a:latin typeface="Tahoma" panose="020B0604030504040204" pitchFamily="34" charset="0"/>
              <a:ea typeface="Tahoma" panose="020B0604030504040204" pitchFamily="34" charset="0"/>
              <a:cs typeface="Tahoma" panose="020B0604030504040204" pitchFamily="34" charset="0"/>
            </a:rPr>
            <a:t>"a </a:t>
          </a:r>
          <a:r>
            <a:rPr lang="es-MX" dirty="0" err="1">
              <a:latin typeface="Tahoma" panose="020B0604030504040204" pitchFamily="34" charset="0"/>
              <a:ea typeface="Tahoma" panose="020B0604030504040204" pitchFamily="34" charset="0"/>
              <a:cs typeface="Tahoma" panose="020B0604030504040204" pitchFamily="34" charset="0"/>
            </a:rPr>
            <a:t>process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where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community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members</a:t>
          </a:r>
          <a:r>
            <a:rPr lang="es-MX" dirty="0">
              <a:latin typeface="Tahoma" panose="020B0604030504040204" pitchFamily="34" charset="0"/>
              <a:ea typeface="Tahoma" panose="020B0604030504040204" pitchFamily="34" charset="0"/>
              <a:cs typeface="Tahoma" panose="020B0604030504040204" pitchFamily="34" charset="0"/>
            </a:rPr>
            <a:t> come </a:t>
          </a:r>
          <a:r>
            <a:rPr lang="es-MX" dirty="0" err="1">
              <a:latin typeface="Tahoma" panose="020B0604030504040204" pitchFamily="34" charset="0"/>
              <a:ea typeface="Tahoma" panose="020B0604030504040204" pitchFamily="34" charset="0"/>
              <a:cs typeface="Tahoma" panose="020B0604030504040204" pitchFamily="34" charset="0"/>
            </a:rPr>
            <a:t>together</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take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collective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action</a:t>
          </a:r>
          <a:r>
            <a:rPr lang="es-MX" dirty="0">
              <a:latin typeface="Tahoma" panose="020B0604030504040204" pitchFamily="34" charset="0"/>
              <a:ea typeface="Tahoma" panose="020B0604030504040204" pitchFamily="34" charset="0"/>
              <a:cs typeface="Tahoma" panose="020B0604030504040204" pitchFamily="34" charset="0"/>
            </a:rPr>
            <a:t> and </a:t>
          </a:r>
          <a:r>
            <a:rPr lang="es-MX" dirty="0" err="1">
              <a:latin typeface="Tahoma" panose="020B0604030504040204" pitchFamily="34" charset="0"/>
              <a:ea typeface="Tahoma" panose="020B0604030504040204" pitchFamily="34" charset="0"/>
              <a:cs typeface="Tahoma" panose="020B0604030504040204" pitchFamily="34" charset="0"/>
            </a:rPr>
            <a:t>generate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solutions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common</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problems</a:t>
          </a:r>
          <a:r>
            <a:rPr lang="es-MX" dirty="0">
              <a:latin typeface="Tahoma" panose="020B0604030504040204" pitchFamily="34" charset="0"/>
              <a:ea typeface="Tahoma" panose="020B0604030504040204" pitchFamily="34" charset="0"/>
              <a:cs typeface="Tahoma" panose="020B0604030504040204" pitchFamily="34" charset="0"/>
            </a:rPr>
            <a:t>."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A97FC9EC-ABD2-45B3-A6A4-D7AEF5EB4A31}" type="parTrans" cxnId="{1C99141A-890E-470B-8227-FDF351EF787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A8804A5-15A9-4B0A-A59D-7FC92E19BD64}" type="sibTrans" cxnId="{1C99141A-890E-470B-8227-FDF351EF787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1DB5F62-91C0-4C47-96F2-748F271CA5A0}" type="pres">
      <dgm:prSet presAssocID="{509DDB8F-1310-44DB-B2F7-9E3BD40480E0}" presName="linear" presStyleCnt="0">
        <dgm:presLayoutVars>
          <dgm:animLvl val="lvl"/>
          <dgm:resizeHandles val="exact"/>
        </dgm:presLayoutVars>
      </dgm:prSet>
      <dgm:spPr/>
    </dgm:pt>
    <dgm:pt modelId="{7397545D-572C-40B6-92C9-EB6F06C437DE}" type="pres">
      <dgm:prSet presAssocID="{46913E57-B7B0-450A-B869-641665DBA3BC}" presName="parentText" presStyleLbl="node1" presStyleIdx="0" presStyleCnt="2">
        <dgm:presLayoutVars>
          <dgm:chMax val="0"/>
          <dgm:bulletEnabled val="1"/>
        </dgm:presLayoutVars>
      </dgm:prSet>
      <dgm:spPr/>
    </dgm:pt>
    <dgm:pt modelId="{B890DCD8-1C76-4164-83CF-EDE709BE4F0B}" type="pres">
      <dgm:prSet presAssocID="{E33CAC4F-8F5C-4026-8C38-026345E0A458}" presName="spacer" presStyleCnt="0"/>
      <dgm:spPr/>
    </dgm:pt>
    <dgm:pt modelId="{63FD870F-016B-47A7-93C4-A85EECE0A14B}" type="pres">
      <dgm:prSet presAssocID="{70390D13-5E82-4315-ABAD-930D5F0DA6FE}" presName="parentText" presStyleLbl="node1" presStyleIdx="1" presStyleCnt="2">
        <dgm:presLayoutVars>
          <dgm:chMax val="0"/>
          <dgm:bulletEnabled val="1"/>
        </dgm:presLayoutVars>
      </dgm:prSet>
      <dgm:spPr/>
    </dgm:pt>
  </dgm:ptLst>
  <dgm:cxnLst>
    <dgm:cxn modelId="{6B0AC711-8EDE-4688-8C71-7BC8CAE2575F}" type="presOf" srcId="{46913E57-B7B0-450A-B869-641665DBA3BC}" destId="{7397545D-572C-40B6-92C9-EB6F06C437DE}" srcOrd="0" destOrd="0" presId="urn:microsoft.com/office/officeart/2005/8/layout/vList2"/>
    <dgm:cxn modelId="{1C99141A-890E-470B-8227-FDF351EF787E}" srcId="{509DDB8F-1310-44DB-B2F7-9E3BD40480E0}" destId="{70390D13-5E82-4315-ABAD-930D5F0DA6FE}" srcOrd="1" destOrd="0" parTransId="{A97FC9EC-ABD2-45B3-A6A4-D7AEF5EB4A31}" sibTransId="{3A8804A5-15A9-4B0A-A59D-7FC92E19BD64}"/>
    <dgm:cxn modelId="{C452E5C8-4041-4D06-B32A-116BA0CE3EBC}" type="presOf" srcId="{70390D13-5E82-4315-ABAD-930D5F0DA6FE}" destId="{63FD870F-016B-47A7-93C4-A85EECE0A14B}" srcOrd="0" destOrd="0" presId="urn:microsoft.com/office/officeart/2005/8/layout/vList2"/>
    <dgm:cxn modelId="{383154F5-998A-4F13-9794-828DCE4E7134}" srcId="{509DDB8F-1310-44DB-B2F7-9E3BD40480E0}" destId="{46913E57-B7B0-450A-B869-641665DBA3BC}" srcOrd="0" destOrd="0" parTransId="{B40407CF-87B6-479F-9EF8-A23F2A3F543B}" sibTransId="{E33CAC4F-8F5C-4026-8C38-026345E0A458}"/>
    <dgm:cxn modelId="{BCDCFFFE-D907-489B-A90D-DF2FD27D1473}" type="presOf" srcId="{509DDB8F-1310-44DB-B2F7-9E3BD40480E0}" destId="{41DB5F62-91C0-4C47-96F2-748F271CA5A0}" srcOrd="0" destOrd="0" presId="urn:microsoft.com/office/officeart/2005/8/layout/vList2"/>
    <dgm:cxn modelId="{89E11CBA-BFAF-4022-94B6-D85F74211E26}" type="presParOf" srcId="{41DB5F62-91C0-4C47-96F2-748F271CA5A0}" destId="{7397545D-572C-40B6-92C9-EB6F06C437DE}" srcOrd="0" destOrd="0" presId="urn:microsoft.com/office/officeart/2005/8/layout/vList2"/>
    <dgm:cxn modelId="{EC4B192F-F000-46C3-9398-F4734283E08B}" type="presParOf" srcId="{41DB5F62-91C0-4C47-96F2-748F271CA5A0}" destId="{B890DCD8-1C76-4164-83CF-EDE709BE4F0B}" srcOrd="1" destOrd="0" presId="urn:microsoft.com/office/officeart/2005/8/layout/vList2"/>
    <dgm:cxn modelId="{5785B139-5F69-4F98-9DDC-8BDC05F85210}" type="presParOf" srcId="{41DB5F62-91C0-4C47-96F2-748F271CA5A0}" destId="{63FD870F-016B-47A7-93C4-A85EECE0A14B}"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2C8039-DA5F-4770-8C1B-955FE133B8B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EABA837-D1C0-4752-A9E7-04C483148FB4}">
      <dgm:prSet/>
      <dgm:spPr>
        <a:solidFill>
          <a:srgbClr val="92D050"/>
        </a:solidFill>
      </dgm:spPr>
      <dgm:t>
        <a:bodyPr/>
        <a:lstStyle/>
        <a:p>
          <a:r>
            <a:rPr lang="es-MX"/>
            <a:t>Arranged marriages work less</a:t>
          </a:r>
          <a:endParaRPr lang="en-US"/>
        </a:p>
      </dgm:t>
    </dgm:pt>
    <dgm:pt modelId="{4C5E8EE5-1722-4485-9626-9F0DF20D5C21}" type="parTrans" cxnId="{BF581121-1EC7-4106-9335-7BAD36A8F72E}">
      <dgm:prSet/>
      <dgm:spPr/>
      <dgm:t>
        <a:bodyPr/>
        <a:lstStyle/>
        <a:p>
          <a:endParaRPr lang="en-US"/>
        </a:p>
      </dgm:t>
    </dgm:pt>
    <dgm:pt modelId="{CAE45881-7C1C-46D5-90A7-05AB9664089B}" type="sibTrans" cxnId="{BF581121-1EC7-4106-9335-7BAD36A8F72E}">
      <dgm:prSet/>
      <dgm:spPr/>
      <dgm:t>
        <a:bodyPr/>
        <a:lstStyle/>
        <a:p>
          <a:endParaRPr lang="en-US"/>
        </a:p>
      </dgm:t>
    </dgm:pt>
    <dgm:pt modelId="{D5D8F97A-6835-481C-88D2-1892C94F440E}">
      <dgm:prSet/>
      <dgm:spPr>
        <a:solidFill>
          <a:srgbClr val="92D050"/>
        </a:solidFill>
      </dgm:spPr>
      <dgm:t>
        <a:bodyPr/>
        <a:lstStyle/>
        <a:p>
          <a:r>
            <a:rPr lang="es-MX"/>
            <a:t>Personal initiated ones work better</a:t>
          </a:r>
          <a:endParaRPr lang="en-US"/>
        </a:p>
      </dgm:t>
    </dgm:pt>
    <dgm:pt modelId="{89E47BBA-0EAA-4092-944D-D050092F82BE}" type="parTrans" cxnId="{21FD4535-01A1-49A5-BC28-9942652E50AB}">
      <dgm:prSet/>
      <dgm:spPr/>
      <dgm:t>
        <a:bodyPr/>
        <a:lstStyle/>
        <a:p>
          <a:endParaRPr lang="en-US"/>
        </a:p>
      </dgm:t>
    </dgm:pt>
    <dgm:pt modelId="{6DF7E2E0-3ACB-412C-8F82-BF06809AD8F2}" type="sibTrans" cxnId="{21FD4535-01A1-49A5-BC28-9942652E50AB}">
      <dgm:prSet/>
      <dgm:spPr/>
      <dgm:t>
        <a:bodyPr/>
        <a:lstStyle/>
        <a:p>
          <a:endParaRPr lang="en-US"/>
        </a:p>
      </dgm:t>
    </dgm:pt>
    <dgm:pt modelId="{7A921E63-960D-4DF9-9D6C-ECBA47009506}" type="pres">
      <dgm:prSet presAssocID="{2B2C8039-DA5F-4770-8C1B-955FE133B8B8}" presName="linear" presStyleCnt="0">
        <dgm:presLayoutVars>
          <dgm:animLvl val="lvl"/>
          <dgm:resizeHandles val="exact"/>
        </dgm:presLayoutVars>
      </dgm:prSet>
      <dgm:spPr/>
    </dgm:pt>
    <dgm:pt modelId="{0329ADFE-019F-464D-8C2C-944A646193AE}" type="pres">
      <dgm:prSet presAssocID="{6EABA837-D1C0-4752-A9E7-04C483148FB4}" presName="parentText" presStyleLbl="node1" presStyleIdx="0" presStyleCnt="2">
        <dgm:presLayoutVars>
          <dgm:chMax val="0"/>
          <dgm:bulletEnabled val="1"/>
        </dgm:presLayoutVars>
      </dgm:prSet>
      <dgm:spPr/>
    </dgm:pt>
    <dgm:pt modelId="{137ECDCD-61E1-4BC1-B4B5-B76AE51B2A5E}" type="pres">
      <dgm:prSet presAssocID="{CAE45881-7C1C-46D5-90A7-05AB9664089B}" presName="spacer" presStyleCnt="0"/>
      <dgm:spPr/>
    </dgm:pt>
    <dgm:pt modelId="{697430A5-5B5C-446E-9ABE-02085E8DE0D1}" type="pres">
      <dgm:prSet presAssocID="{D5D8F97A-6835-481C-88D2-1892C94F440E}" presName="parentText" presStyleLbl="node1" presStyleIdx="1" presStyleCnt="2">
        <dgm:presLayoutVars>
          <dgm:chMax val="0"/>
          <dgm:bulletEnabled val="1"/>
        </dgm:presLayoutVars>
      </dgm:prSet>
      <dgm:spPr/>
    </dgm:pt>
  </dgm:ptLst>
  <dgm:cxnLst>
    <dgm:cxn modelId="{BF581121-1EC7-4106-9335-7BAD36A8F72E}" srcId="{2B2C8039-DA5F-4770-8C1B-955FE133B8B8}" destId="{6EABA837-D1C0-4752-A9E7-04C483148FB4}" srcOrd="0" destOrd="0" parTransId="{4C5E8EE5-1722-4485-9626-9F0DF20D5C21}" sibTransId="{CAE45881-7C1C-46D5-90A7-05AB9664089B}"/>
    <dgm:cxn modelId="{21FD4535-01A1-49A5-BC28-9942652E50AB}" srcId="{2B2C8039-DA5F-4770-8C1B-955FE133B8B8}" destId="{D5D8F97A-6835-481C-88D2-1892C94F440E}" srcOrd="1" destOrd="0" parTransId="{89E47BBA-0EAA-4092-944D-D050092F82BE}" sibTransId="{6DF7E2E0-3ACB-412C-8F82-BF06809AD8F2}"/>
    <dgm:cxn modelId="{2F58624A-29F3-46A5-BB9A-AFCA6FAFA88B}" type="presOf" srcId="{2B2C8039-DA5F-4770-8C1B-955FE133B8B8}" destId="{7A921E63-960D-4DF9-9D6C-ECBA47009506}" srcOrd="0" destOrd="0" presId="urn:microsoft.com/office/officeart/2005/8/layout/vList2"/>
    <dgm:cxn modelId="{38D29875-E1A0-4381-8875-3F63B750900F}" type="presOf" srcId="{D5D8F97A-6835-481C-88D2-1892C94F440E}" destId="{697430A5-5B5C-446E-9ABE-02085E8DE0D1}" srcOrd="0" destOrd="0" presId="urn:microsoft.com/office/officeart/2005/8/layout/vList2"/>
    <dgm:cxn modelId="{3A2369D5-893E-48A7-BCC0-8D7752C40E51}" type="presOf" srcId="{6EABA837-D1C0-4752-A9E7-04C483148FB4}" destId="{0329ADFE-019F-464D-8C2C-944A646193AE}" srcOrd="0" destOrd="0" presId="urn:microsoft.com/office/officeart/2005/8/layout/vList2"/>
    <dgm:cxn modelId="{90B90769-2D22-4FBE-9AF6-187128B52DFE}" type="presParOf" srcId="{7A921E63-960D-4DF9-9D6C-ECBA47009506}" destId="{0329ADFE-019F-464D-8C2C-944A646193AE}" srcOrd="0" destOrd="0" presId="urn:microsoft.com/office/officeart/2005/8/layout/vList2"/>
    <dgm:cxn modelId="{7D2D1588-BB00-4AE2-88CB-4D815E8CD86A}" type="presParOf" srcId="{7A921E63-960D-4DF9-9D6C-ECBA47009506}" destId="{137ECDCD-61E1-4BC1-B4B5-B76AE51B2A5E}" srcOrd="1" destOrd="0" presId="urn:microsoft.com/office/officeart/2005/8/layout/vList2"/>
    <dgm:cxn modelId="{86092CF2-ED8E-407A-ABE5-EC6A1A324D81}" type="presParOf" srcId="{7A921E63-960D-4DF9-9D6C-ECBA47009506}" destId="{697430A5-5B5C-446E-9ABE-02085E8DE0D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963220-EA97-4A39-8D1C-2878F095546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5C6A12D-CEA7-4F47-8DD1-4352DAC7CD89}">
      <dgm:prSet/>
      <dgm:spPr/>
      <dgm:t>
        <a:bodyPr/>
        <a:lstStyle/>
        <a:p>
          <a:r>
            <a:rPr lang="es-MX" dirty="0" err="1">
              <a:latin typeface="Tahoma" panose="020B0604030504040204" pitchFamily="34" charset="0"/>
              <a:ea typeface="Tahoma" panose="020B0604030504040204" pitchFamily="34" charset="0"/>
              <a:cs typeface="Tahoma" panose="020B0604030504040204" pitchFamily="34" charset="0"/>
            </a:rPr>
            <a:t>Pursue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your</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interests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1B4DB1D-2197-4B4B-A6B2-0C90190E3208}" type="parTrans" cxnId="{E218FA9C-16C2-44AB-AA0C-C7F820641E85}">
      <dgm:prSet/>
      <dgm:spPr/>
      <dgm:t>
        <a:bodyPr/>
        <a:lstStyle/>
        <a:p>
          <a:endParaRPr lang="en-US"/>
        </a:p>
      </dgm:t>
    </dgm:pt>
    <dgm:pt modelId="{2E01548A-C08C-45D8-BB81-D9DBE2E82E0B}" type="sibTrans" cxnId="{E218FA9C-16C2-44AB-AA0C-C7F820641E85}">
      <dgm:prSet/>
      <dgm:spPr/>
      <dgm:t>
        <a:bodyPr/>
        <a:lstStyle/>
        <a:p>
          <a:endParaRPr lang="en-US"/>
        </a:p>
      </dgm:t>
    </dgm:pt>
    <dgm:pt modelId="{6C0963A3-9414-4D44-B9A5-3FC364DEDA85}">
      <dgm:prSet/>
      <dgm:spPr/>
      <dgm:t>
        <a:bodyPr/>
        <a:lstStyle/>
        <a:p>
          <a:r>
            <a:rPr lang="es-MX">
              <a:latin typeface="Tahoma" panose="020B0604030504040204" pitchFamily="34" charset="0"/>
              <a:ea typeface="Tahoma" panose="020B0604030504040204" pitchFamily="34" charset="0"/>
              <a:cs typeface="Tahoma" panose="020B0604030504040204" pitchFamily="34" charset="0"/>
            </a:rPr>
            <a:t>Make the first move</a:t>
          </a:r>
          <a:endParaRPr lang="en-US">
            <a:latin typeface="Tahoma" panose="020B0604030504040204" pitchFamily="34" charset="0"/>
            <a:ea typeface="Tahoma" panose="020B0604030504040204" pitchFamily="34" charset="0"/>
            <a:cs typeface="Tahoma" panose="020B0604030504040204" pitchFamily="34" charset="0"/>
          </a:endParaRPr>
        </a:p>
      </dgm:t>
    </dgm:pt>
    <dgm:pt modelId="{44CF7F95-841E-4E4E-AD7A-AD6FC90EE4F2}" type="parTrans" cxnId="{955BFDA3-678D-4AD5-BD98-08B12B849D0A}">
      <dgm:prSet/>
      <dgm:spPr/>
      <dgm:t>
        <a:bodyPr/>
        <a:lstStyle/>
        <a:p>
          <a:endParaRPr lang="en-US"/>
        </a:p>
      </dgm:t>
    </dgm:pt>
    <dgm:pt modelId="{C555B2A5-3D55-4A75-8CA8-8A7520A7E757}" type="sibTrans" cxnId="{955BFDA3-678D-4AD5-BD98-08B12B849D0A}">
      <dgm:prSet/>
      <dgm:spPr/>
      <dgm:t>
        <a:bodyPr/>
        <a:lstStyle/>
        <a:p>
          <a:endParaRPr lang="en-US"/>
        </a:p>
      </dgm:t>
    </dgm:pt>
    <dgm:pt modelId="{E547F12D-82AA-45CD-A0D7-DDDDEBFA0447}">
      <dgm:prSet/>
      <dgm:spPr/>
      <dgm:t>
        <a:bodyPr/>
        <a:lstStyle/>
        <a:p>
          <a:r>
            <a:rPr lang="es-MX">
              <a:latin typeface="Tahoma" panose="020B0604030504040204" pitchFamily="34" charset="0"/>
              <a:ea typeface="Tahoma" panose="020B0604030504040204" pitchFamily="34" charset="0"/>
              <a:cs typeface="Tahoma" panose="020B0604030504040204" pitchFamily="34" charset="0"/>
            </a:rPr>
            <a:t>Few is better than many</a:t>
          </a:r>
          <a:endParaRPr lang="en-US">
            <a:latin typeface="Tahoma" panose="020B0604030504040204" pitchFamily="34" charset="0"/>
            <a:ea typeface="Tahoma" panose="020B0604030504040204" pitchFamily="34" charset="0"/>
            <a:cs typeface="Tahoma" panose="020B0604030504040204" pitchFamily="34" charset="0"/>
          </a:endParaRPr>
        </a:p>
      </dgm:t>
    </dgm:pt>
    <dgm:pt modelId="{B3D3CF6B-493B-428E-9AAD-C0B2407B480E}" type="parTrans" cxnId="{053BB4FC-5FB2-4ADD-A578-5AE4DF487922}">
      <dgm:prSet/>
      <dgm:spPr/>
      <dgm:t>
        <a:bodyPr/>
        <a:lstStyle/>
        <a:p>
          <a:endParaRPr lang="en-US"/>
        </a:p>
      </dgm:t>
    </dgm:pt>
    <dgm:pt modelId="{3727C806-8989-4F52-9418-189E031F6088}" type="sibTrans" cxnId="{053BB4FC-5FB2-4ADD-A578-5AE4DF487922}">
      <dgm:prSet/>
      <dgm:spPr/>
      <dgm:t>
        <a:bodyPr/>
        <a:lstStyle/>
        <a:p>
          <a:endParaRPr lang="en-US"/>
        </a:p>
      </dgm:t>
    </dgm:pt>
    <dgm:pt modelId="{9BEC1EF5-3167-41CA-98B7-5977EF61E3D0}">
      <dgm:prSet/>
      <dgm:spPr/>
      <dgm:t>
        <a:bodyPr/>
        <a:lstStyle/>
        <a:p>
          <a:r>
            <a:rPr lang="es-MX">
              <a:latin typeface="Tahoma" panose="020B0604030504040204" pitchFamily="34" charset="0"/>
              <a:ea typeface="Tahoma" panose="020B0604030504040204" pitchFamily="34" charset="0"/>
              <a:cs typeface="Tahoma" panose="020B0604030504040204" pitchFamily="34" charset="0"/>
            </a:rPr>
            <a:t>Stay in touch</a:t>
          </a:r>
          <a:endParaRPr lang="en-US">
            <a:latin typeface="Tahoma" panose="020B0604030504040204" pitchFamily="34" charset="0"/>
            <a:ea typeface="Tahoma" panose="020B0604030504040204" pitchFamily="34" charset="0"/>
            <a:cs typeface="Tahoma" panose="020B0604030504040204" pitchFamily="34" charset="0"/>
          </a:endParaRPr>
        </a:p>
      </dgm:t>
    </dgm:pt>
    <dgm:pt modelId="{8313179D-5B4C-49E5-864A-F89543F2BE3B}" type="parTrans" cxnId="{A34225B1-4F8F-4DAF-B777-8EB110783096}">
      <dgm:prSet/>
      <dgm:spPr/>
      <dgm:t>
        <a:bodyPr/>
        <a:lstStyle/>
        <a:p>
          <a:endParaRPr lang="en-US"/>
        </a:p>
      </dgm:t>
    </dgm:pt>
    <dgm:pt modelId="{2A088EEA-34D5-4CB7-88B7-9140142836D5}" type="sibTrans" cxnId="{A34225B1-4F8F-4DAF-B777-8EB110783096}">
      <dgm:prSet/>
      <dgm:spPr/>
      <dgm:t>
        <a:bodyPr/>
        <a:lstStyle/>
        <a:p>
          <a:endParaRPr lang="en-US"/>
        </a:p>
      </dgm:t>
    </dgm:pt>
    <dgm:pt modelId="{9695B482-78C7-45D0-BD71-F4F804D111D3}">
      <dgm:prSet/>
      <dgm:spPr/>
      <dgm:t>
        <a:bodyPr/>
        <a:lstStyle/>
        <a:p>
          <a:r>
            <a:rPr lang="es-MX">
              <a:latin typeface="Tahoma" panose="020B0604030504040204" pitchFamily="34" charset="0"/>
              <a:ea typeface="Tahoma" panose="020B0604030504040204" pitchFamily="34" charset="0"/>
              <a:cs typeface="Tahoma" panose="020B0604030504040204" pitchFamily="34" charset="0"/>
            </a:rPr>
            <a:t>Know when to let go</a:t>
          </a:r>
          <a:endParaRPr lang="en-US">
            <a:latin typeface="Tahoma" panose="020B0604030504040204" pitchFamily="34" charset="0"/>
            <a:ea typeface="Tahoma" panose="020B0604030504040204" pitchFamily="34" charset="0"/>
            <a:cs typeface="Tahoma" panose="020B0604030504040204" pitchFamily="34" charset="0"/>
          </a:endParaRPr>
        </a:p>
      </dgm:t>
    </dgm:pt>
    <dgm:pt modelId="{EAC43AF2-7703-4D32-A0D7-BD0B30EB5522}" type="parTrans" cxnId="{5EB20D74-6223-4D2E-9344-85294517BC77}">
      <dgm:prSet/>
      <dgm:spPr/>
      <dgm:t>
        <a:bodyPr/>
        <a:lstStyle/>
        <a:p>
          <a:endParaRPr lang="en-US"/>
        </a:p>
      </dgm:t>
    </dgm:pt>
    <dgm:pt modelId="{85191F7C-2012-45F0-B478-757AC3C85DA4}" type="sibTrans" cxnId="{5EB20D74-6223-4D2E-9344-85294517BC77}">
      <dgm:prSet/>
      <dgm:spPr/>
      <dgm:t>
        <a:bodyPr/>
        <a:lstStyle/>
        <a:p>
          <a:endParaRPr lang="en-US"/>
        </a:p>
      </dgm:t>
    </dgm:pt>
    <dgm:pt modelId="{24B21883-015D-4A2D-8D00-4AF59F67DE47}" type="pres">
      <dgm:prSet presAssocID="{1E963220-EA97-4A39-8D1C-2878F0955463}" presName="linear" presStyleCnt="0">
        <dgm:presLayoutVars>
          <dgm:animLvl val="lvl"/>
          <dgm:resizeHandles val="exact"/>
        </dgm:presLayoutVars>
      </dgm:prSet>
      <dgm:spPr/>
    </dgm:pt>
    <dgm:pt modelId="{79BB7163-BE9E-420B-A406-C8B3855D4CB4}" type="pres">
      <dgm:prSet presAssocID="{E5C6A12D-CEA7-4F47-8DD1-4352DAC7CD89}" presName="parentText" presStyleLbl="node1" presStyleIdx="0" presStyleCnt="5">
        <dgm:presLayoutVars>
          <dgm:chMax val="0"/>
          <dgm:bulletEnabled val="1"/>
        </dgm:presLayoutVars>
      </dgm:prSet>
      <dgm:spPr/>
    </dgm:pt>
    <dgm:pt modelId="{D2F8267B-A532-48C8-94FB-4D05C6A8FDDF}" type="pres">
      <dgm:prSet presAssocID="{2E01548A-C08C-45D8-BB81-D9DBE2E82E0B}" presName="spacer" presStyleCnt="0"/>
      <dgm:spPr/>
    </dgm:pt>
    <dgm:pt modelId="{9CA33BCC-3D93-41FF-8262-9EDF0C501460}" type="pres">
      <dgm:prSet presAssocID="{6C0963A3-9414-4D44-B9A5-3FC364DEDA85}" presName="parentText" presStyleLbl="node1" presStyleIdx="1" presStyleCnt="5">
        <dgm:presLayoutVars>
          <dgm:chMax val="0"/>
          <dgm:bulletEnabled val="1"/>
        </dgm:presLayoutVars>
      </dgm:prSet>
      <dgm:spPr/>
    </dgm:pt>
    <dgm:pt modelId="{F3329379-E3E2-4940-8BDC-3A040EC9D769}" type="pres">
      <dgm:prSet presAssocID="{C555B2A5-3D55-4A75-8CA8-8A7520A7E757}" presName="spacer" presStyleCnt="0"/>
      <dgm:spPr/>
    </dgm:pt>
    <dgm:pt modelId="{6E6C6399-6B2B-4199-A670-9FB3FF245C8F}" type="pres">
      <dgm:prSet presAssocID="{E547F12D-82AA-45CD-A0D7-DDDDEBFA0447}" presName="parentText" presStyleLbl="node1" presStyleIdx="2" presStyleCnt="5">
        <dgm:presLayoutVars>
          <dgm:chMax val="0"/>
          <dgm:bulletEnabled val="1"/>
        </dgm:presLayoutVars>
      </dgm:prSet>
      <dgm:spPr/>
    </dgm:pt>
    <dgm:pt modelId="{756D7A6C-BB35-44EE-8104-1B14F79215FE}" type="pres">
      <dgm:prSet presAssocID="{3727C806-8989-4F52-9418-189E031F6088}" presName="spacer" presStyleCnt="0"/>
      <dgm:spPr/>
    </dgm:pt>
    <dgm:pt modelId="{92EB3310-D2B1-4F4D-890C-C2CF5AD3E2BE}" type="pres">
      <dgm:prSet presAssocID="{9BEC1EF5-3167-41CA-98B7-5977EF61E3D0}" presName="parentText" presStyleLbl="node1" presStyleIdx="3" presStyleCnt="5">
        <dgm:presLayoutVars>
          <dgm:chMax val="0"/>
          <dgm:bulletEnabled val="1"/>
        </dgm:presLayoutVars>
      </dgm:prSet>
      <dgm:spPr/>
    </dgm:pt>
    <dgm:pt modelId="{9A97CAA9-517B-422A-899F-AD708D13379B}" type="pres">
      <dgm:prSet presAssocID="{2A088EEA-34D5-4CB7-88B7-9140142836D5}" presName="spacer" presStyleCnt="0"/>
      <dgm:spPr/>
    </dgm:pt>
    <dgm:pt modelId="{8E95029A-B39D-46D3-B6F8-BCF5CE2A53EB}" type="pres">
      <dgm:prSet presAssocID="{9695B482-78C7-45D0-BD71-F4F804D111D3}" presName="parentText" presStyleLbl="node1" presStyleIdx="4" presStyleCnt="5">
        <dgm:presLayoutVars>
          <dgm:chMax val="0"/>
          <dgm:bulletEnabled val="1"/>
        </dgm:presLayoutVars>
      </dgm:prSet>
      <dgm:spPr/>
    </dgm:pt>
  </dgm:ptLst>
  <dgm:cxnLst>
    <dgm:cxn modelId="{5EB20D74-6223-4D2E-9344-85294517BC77}" srcId="{1E963220-EA97-4A39-8D1C-2878F0955463}" destId="{9695B482-78C7-45D0-BD71-F4F804D111D3}" srcOrd="4" destOrd="0" parTransId="{EAC43AF2-7703-4D32-A0D7-BD0B30EB5522}" sibTransId="{85191F7C-2012-45F0-B478-757AC3C85DA4}"/>
    <dgm:cxn modelId="{8021BE74-1E3A-4ECD-8EDA-F6C02137B4EF}" type="presOf" srcId="{6C0963A3-9414-4D44-B9A5-3FC364DEDA85}" destId="{9CA33BCC-3D93-41FF-8262-9EDF0C501460}" srcOrd="0" destOrd="0" presId="urn:microsoft.com/office/officeart/2005/8/layout/vList2"/>
    <dgm:cxn modelId="{A0988C83-8D7B-4C09-A369-C2FA983EC383}" type="presOf" srcId="{9695B482-78C7-45D0-BD71-F4F804D111D3}" destId="{8E95029A-B39D-46D3-B6F8-BCF5CE2A53EB}" srcOrd="0" destOrd="0" presId="urn:microsoft.com/office/officeart/2005/8/layout/vList2"/>
    <dgm:cxn modelId="{E218FA9C-16C2-44AB-AA0C-C7F820641E85}" srcId="{1E963220-EA97-4A39-8D1C-2878F0955463}" destId="{E5C6A12D-CEA7-4F47-8DD1-4352DAC7CD89}" srcOrd="0" destOrd="0" parTransId="{F1B4DB1D-2197-4B4B-A6B2-0C90190E3208}" sibTransId="{2E01548A-C08C-45D8-BB81-D9DBE2E82E0B}"/>
    <dgm:cxn modelId="{814778A1-E8F3-4CAC-BAD8-157D15EA1779}" type="presOf" srcId="{1E963220-EA97-4A39-8D1C-2878F0955463}" destId="{24B21883-015D-4A2D-8D00-4AF59F67DE47}" srcOrd="0" destOrd="0" presId="urn:microsoft.com/office/officeart/2005/8/layout/vList2"/>
    <dgm:cxn modelId="{955BFDA3-678D-4AD5-BD98-08B12B849D0A}" srcId="{1E963220-EA97-4A39-8D1C-2878F0955463}" destId="{6C0963A3-9414-4D44-B9A5-3FC364DEDA85}" srcOrd="1" destOrd="0" parTransId="{44CF7F95-841E-4E4E-AD7A-AD6FC90EE4F2}" sibTransId="{C555B2A5-3D55-4A75-8CA8-8A7520A7E757}"/>
    <dgm:cxn modelId="{A34225B1-4F8F-4DAF-B777-8EB110783096}" srcId="{1E963220-EA97-4A39-8D1C-2878F0955463}" destId="{9BEC1EF5-3167-41CA-98B7-5977EF61E3D0}" srcOrd="3" destOrd="0" parTransId="{8313179D-5B4C-49E5-864A-F89543F2BE3B}" sibTransId="{2A088EEA-34D5-4CB7-88B7-9140142836D5}"/>
    <dgm:cxn modelId="{2221EAC5-D46A-4E98-B06F-B89D0BFF8863}" type="presOf" srcId="{E547F12D-82AA-45CD-A0D7-DDDDEBFA0447}" destId="{6E6C6399-6B2B-4199-A670-9FB3FF245C8F}" srcOrd="0" destOrd="0" presId="urn:microsoft.com/office/officeart/2005/8/layout/vList2"/>
    <dgm:cxn modelId="{1C5640D6-663C-4EE2-B679-D6A7FB20B47B}" type="presOf" srcId="{E5C6A12D-CEA7-4F47-8DD1-4352DAC7CD89}" destId="{79BB7163-BE9E-420B-A406-C8B3855D4CB4}" srcOrd="0" destOrd="0" presId="urn:microsoft.com/office/officeart/2005/8/layout/vList2"/>
    <dgm:cxn modelId="{7FFF7FDC-DDE5-4463-983E-D7AD6CBC1854}" type="presOf" srcId="{9BEC1EF5-3167-41CA-98B7-5977EF61E3D0}" destId="{92EB3310-D2B1-4F4D-890C-C2CF5AD3E2BE}" srcOrd="0" destOrd="0" presId="urn:microsoft.com/office/officeart/2005/8/layout/vList2"/>
    <dgm:cxn modelId="{053BB4FC-5FB2-4ADD-A578-5AE4DF487922}" srcId="{1E963220-EA97-4A39-8D1C-2878F0955463}" destId="{E547F12D-82AA-45CD-A0D7-DDDDEBFA0447}" srcOrd="2" destOrd="0" parTransId="{B3D3CF6B-493B-428E-9AAD-C0B2407B480E}" sibTransId="{3727C806-8989-4F52-9418-189E031F6088}"/>
    <dgm:cxn modelId="{B7EC7564-45B1-4A84-AB64-081510B102C9}" type="presParOf" srcId="{24B21883-015D-4A2D-8D00-4AF59F67DE47}" destId="{79BB7163-BE9E-420B-A406-C8B3855D4CB4}" srcOrd="0" destOrd="0" presId="urn:microsoft.com/office/officeart/2005/8/layout/vList2"/>
    <dgm:cxn modelId="{2F938BD9-5F2D-48A7-8CA0-51D2A030556B}" type="presParOf" srcId="{24B21883-015D-4A2D-8D00-4AF59F67DE47}" destId="{D2F8267B-A532-48C8-94FB-4D05C6A8FDDF}" srcOrd="1" destOrd="0" presId="urn:microsoft.com/office/officeart/2005/8/layout/vList2"/>
    <dgm:cxn modelId="{88172895-723D-4B84-86DA-182CA8952799}" type="presParOf" srcId="{24B21883-015D-4A2D-8D00-4AF59F67DE47}" destId="{9CA33BCC-3D93-41FF-8262-9EDF0C501460}" srcOrd="2" destOrd="0" presId="urn:microsoft.com/office/officeart/2005/8/layout/vList2"/>
    <dgm:cxn modelId="{600099C6-7787-402D-8ACE-65DF37FF412D}" type="presParOf" srcId="{24B21883-015D-4A2D-8D00-4AF59F67DE47}" destId="{F3329379-E3E2-4940-8BDC-3A040EC9D769}" srcOrd="3" destOrd="0" presId="urn:microsoft.com/office/officeart/2005/8/layout/vList2"/>
    <dgm:cxn modelId="{6B0CA506-8EEA-4805-98EE-E718BFD37068}" type="presParOf" srcId="{24B21883-015D-4A2D-8D00-4AF59F67DE47}" destId="{6E6C6399-6B2B-4199-A670-9FB3FF245C8F}" srcOrd="4" destOrd="0" presId="urn:microsoft.com/office/officeart/2005/8/layout/vList2"/>
    <dgm:cxn modelId="{7CF86811-FA51-4C58-81F1-13BC0B28D206}" type="presParOf" srcId="{24B21883-015D-4A2D-8D00-4AF59F67DE47}" destId="{756D7A6C-BB35-44EE-8104-1B14F79215FE}" srcOrd="5" destOrd="0" presId="urn:microsoft.com/office/officeart/2005/8/layout/vList2"/>
    <dgm:cxn modelId="{88033A12-B94B-4F08-B40E-F70EAB77A604}" type="presParOf" srcId="{24B21883-015D-4A2D-8D00-4AF59F67DE47}" destId="{92EB3310-D2B1-4F4D-890C-C2CF5AD3E2BE}" srcOrd="6" destOrd="0" presId="urn:microsoft.com/office/officeart/2005/8/layout/vList2"/>
    <dgm:cxn modelId="{4BE03112-2AA6-46FC-A5EA-633DACA8E239}" type="presParOf" srcId="{24B21883-015D-4A2D-8D00-4AF59F67DE47}" destId="{9A97CAA9-517B-422A-899F-AD708D13379B}" srcOrd="7" destOrd="0" presId="urn:microsoft.com/office/officeart/2005/8/layout/vList2"/>
    <dgm:cxn modelId="{A3DCDD9F-D18D-4713-A5EA-83DE49789312}" type="presParOf" srcId="{24B21883-015D-4A2D-8D00-4AF59F67DE47}" destId="{8E95029A-B39D-46D3-B6F8-BCF5CE2A53E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1935005-7DA2-44D3-8E41-B8FA0FEA853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6A285A6-5715-46E2-9962-70B49EF8F600}">
      <dgm:prSet/>
      <dgm:spPr/>
      <dgm:t>
        <a:bodyPr/>
        <a:lstStyle/>
        <a:p>
          <a:pPr>
            <a:lnSpc>
              <a:spcPct val="100000"/>
            </a:lnSpc>
          </a:pPr>
          <a:r>
            <a:rPr lang="es-MX" dirty="0" err="1">
              <a:latin typeface="Tahoma" panose="020B0604030504040204" pitchFamily="34" charset="0"/>
              <a:ea typeface="Tahoma" panose="020B0604030504040204" pitchFamily="34" charset="0"/>
              <a:cs typeface="Tahoma" panose="020B0604030504040204" pitchFamily="34" charset="0"/>
            </a:rPr>
            <a:t>Have</a:t>
          </a:r>
          <a:r>
            <a:rPr lang="es-MX" dirty="0">
              <a:latin typeface="Tahoma" panose="020B0604030504040204" pitchFamily="34" charset="0"/>
              <a:ea typeface="Tahoma" panose="020B0604030504040204" pitchFamily="34" charset="0"/>
              <a:cs typeface="Tahoma" panose="020B0604030504040204" pitchFamily="34" charset="0"/>
            </a:rPr>
            <a:t> a </a:t>
          </a:r>
          <a:r>
            <a:rPr lang="es-MX" dirty="0" err="1">
              <a:latin typeface="Tahoma" panose="020B0604030504040204" pitchFamily="34" charset="0"/>
              <a:ea typeface="Tahoma" panose="020B0604030504040204" pitchFamily="34" charset="0"/>
              <a:cs typeface="Tahoma" panose="020B0604030504040204" pitchFamily="34" charset="0"/>
            </a:rPr>
            <a:t>partnering</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objective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before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you</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sail</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B16CE459-6796-473A-9C30-A078AF25D17C}" type="parTrans" cxnId="{28593CA8-1EB6-4E23-B4AC-C3C66F49FE6B}">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BA72E20E-8E67-4107-BA39-9FA9744F847A}" type="sibTrans" cxnId="{28593CA8-1EB6-4E23-B4AC-C3C66F49FE6B}">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C6877E93-9000-4015-AAA1-FC336613E37C}">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Attend international meetings</a:t>
          </a:r>
          <a:endParaRPr lang="en-US">
            <a:latin typeface="Tahoma" panose="020B0604030504040204" pitchFamily="34" charset="0"/>
            <a:ea typeface="Tahoma" panose="020B0604030504040204" pitchFamily="34" charset="0"/>
            <a:cs typeface="Tahoma" panose="020B0604030504040204" pitchFamily="34" charset="0"/>
          </a:endParaRPr>
        </a:p>
      </dgm:t>
    </dgm:pt>
    <dgm:pt modelId="{CFF2E0DE-5229-47CA-ABDE-71149D61E6AA}" type="parTrans" cxnId="{43F1E6B5-D83C-44A2-9A29-D6CE9263086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CC33ED39-B278-4CEE-B93F-D682C1156692}" type="sibTrans" cxnId="{43F1E6B5-D83C-44A2-9A29-D6CE92630868}">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37581579-FFBE-4FA4-A100-D9E1D9E384BC}">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Meet colleagues</a:t>
          </a:r>
          <a:endParaRPr lang="en-US">
            <a:latin typeface="Tahoma" panose="020B0604030504040204" pitchFamily="34" charset="0"/>
            <a:ea typeface="Tahoma" panose="020B0604030504040204" pitchFamily="34" charset="0"/>
            <a:cs typeface="Tahoma" panose="020B0604030504040204" pitchFamily="34" charset="0"/>
          </a:endParaRPr>
        </a:p>
      </dgm:t>
    </dgm:pt>
    <dgm:pt modelId="{9F9B4F5C-7AEE-4227-AE8F-41A467D86441}" type="parTrans" cxnId="{D415F022-9F11-4228-95D7-98FBB8CE5342}">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17CFABFC-FDC1-4F3C-9878-FC8BB88CE96B}" type="sibTrans" cxnId="{D415F022-9F11-4228-95D7-98FBB8CE5342}">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D7C1280D-BF7D-49F3-AA0D-96F1B3191844}">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If possible travel abroad</a:t>
          </a:r>
          <a:endParaRPr lang="en-US">
            <a:latin typeface="Tahoma" panose="020B0604030504040204" pitchFamily="34" charset="0"/>
            <a:ea typeface="Tahoma" panose="020B0604030504040204" pitchFamily="34" charset="0"/>
            <a:cs typeface="Tahoma" panose="020B0604030504040204" pitchFamily="34" charset="0"/>
          </a:endParaRPr>
        </a:p>
      </dgm:t>
    </dgm:pt>
    <dgm:pt modelId="{B00FE0A4-3AC6-417E-B74D-95A5C616D326}" type="parTrans" cxnId="{20F4A662-D306-4A93-B781-8DF38276ACC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C0F826E6-71C0-40AE-8E16-E2F885CA0A78}" type="sibTrans" cxnId="{20F4A662-D306-4A93-B781-8DF38276ACCE}">
      <dgm:prSet/>
      <dgm:spPr/>
      <dgm:t>
        <a:bodyPr/>
        <a:lstStyle/>
        <a:p>
          <a:endParaRPr lang="en-US">
            <a:latin typeface="Tahoma" panose="020B0604030504040204" pitchFamily="34" charset="0"/>
            <a:ea typeface="Tahoma" panose="020B0604030504040204" pitchFamily="34" charset="0"/>
            <a:cs typeface="Tahoma" panose="020B0604030504040204" pitchFamily="34" charset="0"/>
          </a:endParaRPr>
        </a:p>
      </dgm:t>
    </dgm:pt>
    <dgm:pt modelId="{4D473E07-AF68-4886-9855-6C93311DFBBF}" type="pres">
      <dgm:prSet presAssocID="{21935005-7DA2-44D3-8E41-B8FA0FEA8535}" presName="root" presStyleCnt="0">
        <dgm:presLayoutVars>
          <dgm:dir/>
          <dgm:resizeHandles val="exact"/>
        </dgm:presLayoutVars>
      </dgm:prSet>
      <dgm:spPr/>
    </dgm:pt>
    <dgm:pt modelId="{458B1599-14C4-4CF9-AB01-81DF77E6796F}" type="pres">
      <dgm:prSet presAssocID="{A6A285A6-5715-46E2-9962-70B49EF8F600}" presName="compNode" presStyleCnt="0"/>
      <dgm:spPr/>
    </dgm:pt>
    <dgm:pt modelId="{4A167951-A2F1-4145-B1EB-438C009D1F6D}" type="pres">
      <dgm:prSet presAssocID="{A6A285A6-5715-46E2-9962-70B49EF8F600}" presName="bgRect" presStyleLbl="bgShp" presStyleIdx="0" presStyleCnt="4"/>
      <dgm:spPr>
        <a:solidFill>
          <a:srgbClr val="92D050"/>
        </a:solidFill>
      </dgm:spPr>
    </dgm:pt>
    <dgm:pt modelId="{B200020E-5C8B-4D8E-AB64-FC6DA9AC912A}" type="pres">
      <dgm:prSet presAssocID="{A6A285A6-5715-46E2-9962-70B49EF8F600}"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co de vela"/>
        </a:ext>
      </dgm:extLst>
    </dgm:pt>
    <dgm:pt modelId="{4E9A2CF5-829A-44E7-8499-7377A40E6B07}" type="pres">
      <dgm:prSet presAssocID="{A6A285A6-5715-46E2-9962-70B49EF8F600}" presName="spaceRect" presStyleCnt="0"/>
      <dgm:spPr/>
    </dgm:pt>
    <dgm:pt modelId="{DEE9D2D2-ED4B-44E7-8E79-F0176FD81CBB}" type="pres">
      <dgm:prSet presAssocID="{A6A285A6-5715-46E2-9962-70B49EF8F600}" presName="parTx" presStyleLbl="revTx" presStyleIdx="0" presStyleCnt="4">
        <dgm:presLayoutVars>
          <dgm:chMax val="0"/>
          <dgm:chPref val="0"/>
        </dgm:presLayoutVars>
      </dgm:prSet>
      <dgm:spPr/>
    </dgm:pt>
    <dgm:pt modelId="{585F635A-3366-47BB-ACA6-D55E4EE22E08}" type="pres">
      <dgm:prSet presAssocID="{BA72E20E-8E67-4107-BA39-9FA9744F847A}" presName="sibTrans" presStyleCnt="0"/>
      <dgm:spPr/>
    </dgm:pt>
    <dgm:pt modelId="{2ED6F414-9B7B-4397-9EF3-C563ECA10A3F}" type="pres">
      <dgm:prSet presAssocID="{C6877E93-9000-4015-AAA1-FC336613E37C}" presName="compNode" presStyleCnt="0"/>
      <dgm:spPr/>
    </dgm:pt>
    <dgm:pt modelId="{80CF0EEA-94DA-423A-8F7A-B2DC64039DB9}" type="pres">
      <dgm:prSet presAssocID="{C6877E93-9000-4015-AAA1-FC336613E37C}" presName="bgRect" presStyleLbl="bgShp" presStyleIdx="1" presStyleCnt="4"/>
      <dgm:spPr>
        <a:solidFill>
          <a:srgbClr val="92D050"/>
        </a:solidFill>
      </dgm:spPr>
    </dgm:pt>
    <dgm:pt modelId="{D9A9AD05-680C-4554-B3FF-58500D8FD40B}" type="pres">
      <dgm:prSet presAssocID="{C6877E93-9000-4015-AAA1-FC336613E37C}"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arth Globe Americas"/>
        </a:ext>
      </dgm:extLst>
    </dgm:pt>
    <dgm:pt modelId="{947E9DA9-63F5-44B8-9A7E-11C27C8AAA3C}" type="pres">
      <dgm:prSet presAssocID="{C6877E93-9000-4015-AAA1-FC336613E37C}" presName="spaceRect" presStyleCnt="0"/>
      <dgm:spPr/>
    </dgm:pt>
    <dgm:pt modelId="{F3B4A38A-0E51-45D0-971E-0CE64DBF4F79}" type="pres">
      <dgm:prSet presAssocID="{C6877E93-9000-4015-AAA1-FC336613E37C}" presName="parTx" presStyleLbl="revTx" presStyleIdx="1" presStyleCnt="4">
        <dgm:presLayoutVars>
          <dgm:chMax val="0"/>
          <dgm:chPref val="0"/>
        </dgm:presLayoutVars>
      </dgm:prSet>
      <dgm:spPr/>
    </dgm:pt>
    <dgm:pt modelId="{76EB4CB9-E049-49D6-9CF4-11178C281DA0}" type="pres">
      <dgm:prSet presAssocID="{CC33ED39-B278-4CEE-B93F-D682C1156692}" presName="sibTrans" presStyleCnt="0"/>
      <dgm:spPr/>
    </dgm:pt>
    <dgm:pt modelId="{470BC7BE-4342-4441-BC50-D87D52422784}" type="pres">
      <dgm:prSet presAssocID="{37581579-FFBE-4FA4-A100-D9E1D9E384BC}" presName="compNode" presStyleCnt="0"/>
      <dgm:spPr/>
    </dgm:pt>
    <dgm:pt modelId="{7EEEA44A-737A-4CC7-90A8-3CA51E7441D0}" type="pres">
      <dgm:prSet presAssocID="{37581579-FFBE-4FA4-A100-D9E1D9E384BC}" presName="bgRect" presStyleLbl="bgShp" presStyleIdx="2" presStyleCnt="4"/>
      <dgm:spPr>
        <a:solidFill>
          <a:srgbClr val="92D050"/>
        </a:solidFill>
      </dgm:spPr>
    </dgm:pt>
    <dgm:pt modelId="{C1FC01DE-1646-4F27-8C54-E0AA3D07DEAA}" type="pres">
      <dgm:prSet presAssocID="{37581579-FFBE-4FA4-A100-D9E1D9E384BC}"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uarios"/>
        </a:ext>
      </dgm:extLst>
    </dgm:pt>
    <dgm:pt modelId="{D92BF52B-DF81-41B0-9E20-DD4A9998DA1E}" type="pres">
      <dgm:prSet presAssocID="{37581579-FFBE-4FA4-A100-D9E1D9E384BC}" presName="spaceRect" presStyleCnt="0"/>
      <dgm:spPr/>
    </dgm:pt>
    <dgm:pt modelId="{B8960822-63BD-4351-BD35-2EC06684DA4F}" type="pres">
      <dgm:prSet presAssocID="{37581579-FFBE-4FA4-A100-D9E1D9E384BC}" presName="parTx" presStyleLbl="revTx" presStyleIdx="2" presStyleCnt="4">
        <dgm:presLayoutVars>
          <dgm:chMax val="0"/>
          <dgm:chPref val="0"/>
        </dgm:presLayoutVars>
      </dgm:prSet>
      <dgm:spPr/>
    </dgm:pt>
    <dgm:pt modelId="{ADC00573-D494-48D9-BA91-CA0E27727196}" type="pres">
      <dgm:prSet presAssocID="{17CFABFC-FDC1-4F3C-9878-FC8BB88CE96B}" presName="sibTrans" presStyleCnt="0"/>
      <dgm:spPr/>
    </dgm:pt>
    <dgm:pt modelId="{29487210-B703-491D-A83B-17519C031593}" type="pres">
      <dgm:prSet presAssocID="{D7C1280D-BF7D-49F3-AA0D-96F1B3191844}" presName="compNode" presStyleCnt="0"/>
      <dgm:spPr/>
    </dgm:pt>
    <dgm:pt modelId="{C59417AA-C462-4241-9B2B-88B58DAA54A2}" type="pres">
      <dgm:prSet presAssocID="{D7C1280D-BF7D-49F3-AA0D-96F1B3191844}" presName="bgRect" presStyleLbl="bgShp" presStyleIdx="3" presStyleCnt="4"/>
      <dgm:spPr>
        <a:solidFill>
          <a:srgbClr val="92D050"/>
        </a:solidFill>
      </dgm:spPr>
    </dgm:pt>
    <dgm:pt modelId="{FED3E4B7-EACE-4ABC-AF11-076DDD2F459A}" type="pres">
      <dgm:prSet presAssocID="{D7C1280D-BF7D-49F3-AA0D-96F1B3191844}"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vión"/>
        </a:ext>
      </dgm:extLst>
    </dgm:pt>
    <dgm:pt modelId="{B4C43973-B93D-43C1-BAA6-37438332A014}" type="pres">
      <dgm:prSet presAssocID="{D7C1280D-BF7D-49F3-AA0D-96F1B3191844}" presName="spaceRect" presStyleCnt="0"/>
      <dgm:spPr/>
    </dgm:pt>
    <dgm:pt modelId="{A6CCF1A5-5676-491F-A90D-AF3F504F64D6}" type="pres">
      <dgm:prSet presAssocID="{D7C1280D-BF7D-49F3-AA0D-96F1B3191844}" presName="parTx" presStyleLbl="revTx" presStyleIdx="3" presStyleCnt="4">
        <dgm:presLayoutVars>
          <dgm:chMax val="0"/>
          <dgm:chPref val="0"/>
        </dgm:presLayoutVars>
      </dgm:prSet>
      <dgm:spPr/>
    </dgm:pt>
  </dgm:ptLst>
  <dgm:cxnLst>
    <dgm:cxn modelId="{D415F022-9F11-4228-95D7-98FBB8CE5342}" srcId="{21935005-7DA2-44D3-8E41-B8FA0FEA8535}" destId="{37581579-FFBE-4FA4-A100-D9E1D9E384BC}" srcOrd="2" destOrd="0" parTransId="{9F9B4F5C-7AEE-4227-AE8F-41A467D86441}" sibTransId="{17CFABFC-FDC1-4F3C-9878-FC8BB88CE96B}"/>
    <dgm:cxn modelId="{3FA8E62D-6119-4D1A-B63E-FDD6E0CC8051}" type="presOf" srcId="{37581579-FFBE-4FA4-A100-D9E1D9E384BC}" destId="{B8960822-63BD-4351-BD35-2EC06684DA4F}" srcOrd="0" destOrd="0" presId="urn:microsoft.com/office/officeart/2018/2/layout/IconVerticalSolidList"/>
    <dgm:cxn modelId="{E6D4A24E-FB10-4222-A725-A883ED47AE96}" type="presOf" srcId="{C6877E93-9000-4015-AAA1-FC336613E37C}" destId="{F3B4A38A-0E51-45D0-971E-0CE64DBF4F79}" srcOrd="0" destOrd="0" presId="urn:microsoft.com/office/officeart/2018/2/layout/IconVerticalSolidList"/>
    <dgm:cxn modelId="{20F4A662-D306-4A93-B781-8DF38276ACCE}" srcId="{21935005-7DA2-44D3-8E41-B8FA0FEA8535}" destId="{D7C1280D-BF7D-49F3-AA0D-96F1B3191844}" srcOrd="3" destOrd="0" parTransId="{B00FE0A4-3AC6-417E-B74D-95A5C616D326}" sibTransId="{C0F826E6-71C0-40AE-8E16-E2F885CA0A78}"/>
    <dgm:cxn modelId="{0F5FAC6F-E502-43D5-8032-35483D1BFC89}" type="presOf" srcId="{21935005-7DA2-44D3-8E41-B8FA0FEA8535}" destId="{4D473E07-AF68-4886-9855-6C93311DFBBF}" srcOrd="0" destOrd="0" presId="urn:microsoft.com/office/officeart/2018/2/layout/IconVerticalSolidList"/>
    <dgm:cxn modelId="{8BCF117B-EEF4-4BF1-948A-DA7254A1C870}" type="presOf" srcId="{D7C1280D-BF7D-49F3-AA0D-96F1B3191844}" destId="{A6CCF1A5-5676-491F-A90D-AF3F504F64D6}" srcOrd="0" destOrd="0" presId="urn:microsoft.com/office/officeart/2018/2/layout/IconVerticalSolidList"/>
    <dgm:cxn modelId="{28593CA8-1EB6-4E23-B4AC-C3C66F49FE6B}" srcId="{21935005-7DA2-44D3-8E41-B8FA0FEA8535}" destId="{A6A285A6-5715-46E2-9962-70B49EF8F600}" srcOrd="0" destOrd="0" parTransId="{B16CE459-6796-473A-9C30-A078AF25D17C}" sibTransId="{BA72E20E-8E67-4107-BA39-9FA9744F847A}"/>
    <dgm:cxn modelId="{43F1E6B5-D83C-44A2-9A29-D6CE92630868}" srcId="{21935005-7DA2-44D3-8E41-B8FA0FEA8535}" destId="{C6877E93-9000-4015-AAA1-FC336613E37C}" srcOrd="1" destOrd="0" parTransId="{CFF2E0DE-5229-47CA-ABDE-71149D61E6AA}" sibTransId="{CC33ED39-B278-4CEE-B93F-D682C1156692}"/>
    <dgm:cxn modelId="{1CC024BB-3DFD-4DE5-9E84-6C826D47ABE4}" type="presOf" srcId="{A6A285A6-5715-46E2-9962-70B49EF8F600}" destId="{DEE9D2D2-ED4B-44E7-8E79-F0176FD81CBB}" srcOrd="0" destOrd="0" presId="urn:microsoft.com/office/officeart/2018/2/layout/IconVerticalSolidList"/>
    <dgm:cxn modelId="{CFDD8A99-04B8-4FD0-9717-28132D9B5358}" type="presParOf" srcId="{4D473E07-AF68-4886-9855-6C93311DFBBF}" destId="{458B1599-14C4-4CF9-AB01-81DF77E6796F}" srcOrd="0" destOrd="0" presId="urn:microsoft.com/office/officeart/2018/2/layout/IconVerticalSolidList"/>
    <dgm:cxn modelId="{BB531F74-D18A-4B5A-964D-E2F10C3D4C0B}" type="presParOf" srcId="{458B1599-14C4-4CF9-AB01-81DF77E6796F}" destId="{4A167951-A2F1-4145-B1EB-438C009D1F6D}" srcOrd="0" destOrd="0" presId="urn:microsoft.com/office/officeart/2018/2/layout/IconVerticalSolidList"/>
    <dgm:cxn modelId="{EE35E82B-D7A0-48E3-9B7F-2C17F32534BB}" type="presParOf" srcId="{458B1599-14C4-4CF9-AB01-81DF77E6796F}" destId="{B200020E-5C8B-4D8E-AB64-FC6DA9AC912A}" srcOrd="1" destOrd="0" presId="urn:microsoft.com/office/officeart/2018/2/layout/IconVerticalSolidList"/>
    <dgm:cxn modelId="{1DB3E15D-4DA0-4138-A6EC-AAA09C1114FC}" type="presParOf" srcId="{458B1599-14C4-4CF9-AB01-81DF77E6796F}" destId="{4E9A2CF5-829A-44E7-8499-7377A40E6B07}" srcOrd="2" destOrd="0" presId="urn:microsoft.com/office/officeart/2018/2/layout/IconVerticalSolidList"/>
    <dgm:cxn modelId="{55C337B9-CE3D-46E8-B17F-882A1F0D85E8}" type="presParOf" srcId="{458B1599-14C4-4CF9-AB01-81DF77E6796F}" destId="{DEE9D2D2-ED4B-44E7-8E79-F0176FD81CBB}" srcOrd="3" destOrd="0" presId="urn:microsoft.com/office/officeart/2018/2/layout/IconVerticalSolidList"/>
    <dgm:cxn modelId="{472EBD7D-2647-4DF3-A35C-C2A06044152F}" type="presParOf" srcId="{4D473E07-AF68-4886-9855-6C93311DFBBF}" destId="{585F635A-3366-47BB-ACA6-D55E4EE22E08}" srcOrd="1" destOrd="0" presId="urn:microsoft.com/office/officeart/2018/2/layout/IconVerticalSolidList"/>
    <dgm:cxn modelId="{AD07CE8C-D136-4999-B1C3-8D22B4885B0B}" type="presParOf" srcId="{4D473E07-AF68-4886-9855-6C93311DFBBF}" destId="{2ED6F414-9B7B-4397-9EF3-C563ECA10A3F}" srcOrd="2" destOrd="0" presId="urn:microsoft.com/office/officeart/2018/2/layout/IconVerticalSolidList"/>
    <dgm:cxn modelId="{DA617ED8-8744-4F84-B92B-C91BAFEAB66F}" type="presParOf" srcId="{2ED6F414-9B7B-4397-9EF3-C563ECA10A3F}" destId="{80CF0EEA-94DA-423A-8F7A-B2DC64039DB9}" srcOrd="0" destOrd="0" presId="urn:microsoft.com/office/officeart/2018/2/layout/IconVerticalSolidList"/>
    <dgm:cxn modelId="{304C2925-8584-47CD-845E-6C619CD6B7D0}" type="presParOf" srcId="{2ED6F414-9B7B-4397-9EF3-C563ECA10A3F}" destId="{D9A9AD05-680C-4554-B3FF-58500D8FD40B}" srcOrd="1" destOrd="0" presId="urn:microsoft.com/office/officeart/2018/2/layout/IconVerticalSolidList"/>
    <dgm:cxn modelId="{DA57A066-B827-424D-84E3-1486A2292E5B}" type="presParOf" srcId="{2ED6F414-9B7B-4397-9EF3-C563ECA10A3F}" destId="{947E9DA9-63F5-44B8-9A7E-11C27C8AAA3C}" srcOrd="2" destOrd="0" presId="urn:microsoft.com/office/officeart/2018/2/layout/IconVerticalSolidList"/>
    <dgm:cxn modelId="{0A0C2EBB-8EE5-4B84-A49E-36387AAB41F4}" type="presParOf" srcId="{2ED6F414-9B7B-4397-9EF3-C563ECA10A3F}" destId="{F3B4A38A-0E51-45D0-971E-0CE64DBF4F79}" srcOrd="3" destOrd="0" presId="urn:microsoft.com/office/officeart/2018/2/layout/IconVerticalSolidList"/>
    <dgm:cxn modelId="{697DE7B9-BDAA-47DB-807C-A70C8E9A33BB}" type="presParOf" srcId="{4D473E07-AF68-4886-9855-6C93311DFBBF}" destId="{76EB4CB9-E049-49D6-9CF4-11178C281DA0}" srcOrd="3" destOrd="0" presId="urn:microsoft.com/office/officeart/2018/2/layout/IconVerticalSolidList"/>
    <dgm:cxn modelId="{8A320C8C-1794-44DF-9657-EF5BB48DA217}" type="presParOf" srcId="{4D473E07-AF68-4886-9855-6C93311DFBBF}" destId="{470BC7BE-4342-4441-BC50-D87D52422784}" srcOrd="4" destOrd="0" presId="urn:microsoft.com/office/officeart/2018/2/layout/IconVerticalSolidList"/>
    <dgm:cxn modelId="{092DC145-982A-4B55-B9F3-42D2015477B8}" type="presParOf" srcId="{470BC7BE-4342-4441-BC50-D87D52422784}" destId="{7EEEA44A-737A-4CC7-90A8-3CA51E7441D0}" srcOrd="0" destOrd="0" presId="urn:microsoft.com/office/officeart/2018/2/layout/IconVerticalSolidList"/>
    <dgm:cxn modelId="{B64D07A4-A0AC-4A65-89AA-92C4AE6D6556}" type="presParOf" srcId="{470BC7BE-4342-4441-BC50-D87D52422784}" destId="{C1FC01DE-1646-4F27-8C54-E0AA3D07DEAA}" srcOrd="1" destOrd="0" presId="urn:microsoft.com/office/officeart/2018/2/layout/IconVerticalSolidList"/>
    <dgm:cxn modelId="{F40A5057-4CD4-4967-88B6-DBC7F967C69B}" type="presParOf" srcId="{470BC7BE-4342-4441-BC50-D87D52422784}" destId="{D92BF52B-DF81-41B0-9E20-DD4A9998DA1E}" srcOrd="2" destOrd="0" presId="urn:microsoft.com/office/officeart/2018/2/layout/IconVerticalSolidList"/>
    <dgm:cxn modelId="{F8506A98-9A99-402C-8264-FF632819CAF5}" type="presParOf" srcId="{470BC7BE-4342-4441-BC50-D87D52422784}" destId="{B8960822-63BD-4351-BD35-2EC06684DA4F}" srcOrd="3" destOrd="0" presId="urn:microsoft.com/office/officeart/2018/2/layout/IconVerticalSolidList"/>
    <dgm:cxn modelId="{AD8D1E24-8062-4971-97CB-68C84E7D6E4C}" type="presParOf" srcId="{4D473E07-AF68-4886-9855-6C93311DFBBF}" destId="{ADC00573-D494-48D9-BA91-CA0E27727196}" srcOrd="5" destOrd="0" presId="urn:microsoft.com/office/officeart/2018/2/layout/IconVerticalSolidList"/>
    <dgm:cxn modelId="{67A6255A-2C6B-432D-BD94-02599E122E4D}" type="presParOf" srcId="{4D473E07-AF68-4886-9855-6C93311DFBBF}" destId="{29487210-B703-491D-A83B-17519C031593}" srcOrd="6" destOrd="0" presId="urn:microsoft.com/office/officeart/2018/2/layout/IconVerticalSolidList"/>
    <dgm:cxn modelId="{7A6F52CE-0D3C-4B67-B1AC-8E48DFC29ECE}" type="presParOf" srcId="{29487210-B703-491D-A83B-17519C031593}" destId="{C59417AA-C462-4241-9B2B-88B58DAA54A2}" srcOrd="0" destOrd="0" presId="urn:microsoft.com/office/officeart/2018/2/layout/IconVerticalSolidList"/>
    <dgm:cxn modelId="{8BFA32BA-3AAD-47A1-A203-AD003821D9BC}" type="presParOf" srcId="{29487210-B703-491D-A83B-17519C031593}" destId="{FED3E4B7-EACE-4ABC-AF11-076DDD2F459A}" srcOrd="1" destOrd="0" presId="urn:microsoft.com/office/officeart/2018/2/layout/IconVerticalSolidList"/>
    <dgm:cxn modelId="{7F8E9D6B-8477-45FC-9B2B-E0370446B87A}" type="presParOf" srcId="{29487210-B703-491D-A83B-17519C031593}" destId="{B4C43973-B93D-43C1-BAA6-37438332A014}" srcOrd="2" destOrd="0" presId="urn:microsoft.com/office/officeart/2018/2/layout/IconVerticalSolidList"/>
    <dgm:cxn modelId="{76259034-C044-44D7-8659-2E313969576C}" type="presParOf" srcId="{29487210-B703-491D-A83B-17519C031593}" destId="{A6CCF1A5-5676-491F-A90D-AF3F504F64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2B9C9D8-C908-4FDC-BCF1-0148261EBA96}" type="doc">
      <dgm:prSet loTypeId="urn:microsoft.com/office/officeart/2008/layout/LinedList" loCatId="list" qsTypeId="urn:microsoft.com/office/officeart/2005/8/quickstyle/simple1" qsCatId="simple" csTypeId="urn:microsoft.com/office/officeart/2005/8/colors/colorful4" csCatId="colorful"/>
      <dgm:spPr/>
      <dgm:t>
        <a:bodyPr/>
        <a:lstStyle/>
        <a:p>
          <a:endParaRPr lang="en-US"/>
        </a:p>
      </dgm:t>
    </dgm:pt>
    <dgm:pt modelId="{B6BB721D-55E9-4D06-B00E-59C2A64A0D59}">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IFLA – International Federation of Library Associations and Institutions</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4B07D31E-C3EA-412A-8BF7-89820FE54AC9}" type="parTrans" cxnId="{3FC7A162-8F28-420A-B884-45012182CA22}">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2DF5483B-E926-4F67-A85A-0F2B731431B0}" type="sibTrans" cxnId="{3FC7A162-8F28-420A-B884-45012182CA22}">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CDDFAEBE-6D27-4F7F-9E99-52FC079DE3BA}">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UNESCO – United Nations Educational, Scientific and Cultural Organization</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9C28E115-852B-4591-9F0E-6593BFE5B7EF}" type="parTrans" cxnId="{D418C13C-8A54-4DF6-9240-32AAE8964E74}">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B3EF3CB9-3EBB-4FF8-A169-E5C8A1DBDFFE}" type="sibTrans" cxnId="{D418C13C-8A54-4DF6-9240-32AAE8964E74}">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5D7B752E-DEE9-4DA6-AE91-1E2956B2E338}">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SLA – Special Library Association</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168C4739-3D5F-4316-AE90-B8F72B79F5B8}" type="parTrans" cxnId="{12A259A2-0EFD-4A0A-968D-DA00C0B86CAE}">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8F17044B-E863-4632-A179-3E658339B0BC}" type="sibTrans" cxnId="{12A259A2-0EFD-4A0A-968D-DA00C0B86CAE}">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A5D756F7-07FF-4C3D-8134-9040DF73CC92}">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ALA – IRRT – American Library Association</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98D1747C-2B7D-47D5-B843-6989E69A8283}" type="parTrans" cxnId="{E835D44A-F0F9-484F-A2BC-09BEF7561A5F}">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FC90CF78-8233-4A25-9152-26EA91728C2D}" type="sibTrans" cxnId="{E835D44A-F0F9-484F-A2BC-09BEF7561A5F}">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C3B4ED01-20FD-49C7-A394-106CE9A15E17}">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BRLA – Border Regional Library Association (TX, NM, Chihuahua MX)</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AA21F643-F9B1-4071-B186-F7B0A71D9B69}" type="parTrans" cxnId="{A44A965F-A1E4-47AD-94F6-A7F2F495F42C}">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B460C3BD-7CA2-49AF-A983-3E1D40F4CFDE}" type="sibTrans" cxnId="{A44A965F-A1E4-47AD-94F6-A7F2F495F42C}">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5CF90FAA-33E9-4B66-A346-B210A28B12D4}">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AMBAC – Mexican Library Association</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B83AFC2B-F8E4-49DA-B387-D710E39D4D12}" type="parTrans" cxnId="{BE2FD670-6984-495E-8FE9-D92920C0ED5E}">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1465E2CE-F3E7-4550-84D9-593CD70775E0}" type="sibTrans" cxnId="{BE2FD670-6984-495E-8FE9-D92920C0ED5E}">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EBEBC586-9E29-435F-88BF-2B7DF3F3D42B}">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CNB – Professional Librarians Guild</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71F86E55-D001-473D-8004-9C81D6DCAFDD}" type="parTrans" cxnId="{8AAE9350-B47B-4A74-921A-22A046C57190}">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1499F4C7-EFF4-44FB-93CE-E36DAF19EE94}" type="sibTrans" cxnId="{8AAE9350-B47B-4A74-921A-22A046C57190}">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C262EA68-FBBA-4BBA-8060-21F6925C4A3E}">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REFORMA – Latino library association, ALA Affiliate</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66B09370-430A-4AC6-A7D0-878D5E5677A5}" type="parTrans" cxnId="{BE0261A5-3EA7-4FCE-BD09-1181606DAD61}">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7A1E53C4-A231-4A54-8A8A-5452D2BEE827}" type="sibTrans" cxnId="{BE0261A5-3EA7-4FCE-BD09-1181606DAD61}">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586F64E9-A050-4A43-9409-CF73017B3F81}">
      <dgm:prSet custT="1"/>
      <dgm:spPr/>
      <dgm:t>
        <a:bodyPr/>
        <a:lstStyle/>
        <a:p>
          <a:r>
            <a:rPr lang="es-MX" sz="1800">
              <a:latin typeface="Tahoma" panose="020B0604030504040204" pitchFamily="34" charset="0"/>
              <a:ea typeface="Tahoma" panose="020B0604030504040204" pitchFamily="34" charset="0"/>
              <a:cs typeface="Tahoma" panose="020B0604030504040204" pitchFamily="34" charset="0"/>
            </a:rPr>
            <a:t>SALALM – Latin American Acquisitions</a:t>
          </a:r>
          <a:endParaRPr lang="en-US" sz="1800">
            <a:latin typeface="Tahoma" panose="020B0604030504040204" pitchFamily="34" charset="0"/>
            <a:ea typeface="Tahoma" panose="020B0604030504040204" pitchFamily="34" charset="0"/>
            <a:cs typeface="Tahoma" panose="020B0604030504040204" pitchFamily="34" charset="0"/>
          </a:endParaRPr>
        </a:p>
      </dgm:t>
    </dgm:pt>
    <dgm:pt modelId="{ACC67EA0-68C9-42EE-8BF0-F3C82B6F8332}" type="parTrans" cxnId="{2099AF88-0BFC-45CE-9CBA-9CE250094509}">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96D3F2F2-F247-4347-99C3-219EC3367007}" type="sibTrans" cxnId="{2099AF88-0BFC-45CE-9CBA-9CE250094509}">
      <dgm:prSet/>
      <dgm:spPr/>
      <dgm:t>
        <a:bodyPr/>
        <a:lstStyle/>
        <a:p>
          <a:endParaRPr lang="en-US" sz="2400">
            <a:solidFill>
              <a:srgbClr val="107082"/>
            </a:solidFill>
            <a:latin typeface="Tahoma" panose="020B0604030504040204" pitchFamily="34" charset="0"/>
            <a:ea typeface="Tahoma" panose="020B0604030504040204" pitchFamily="34" charset="0"/>
            <a:cs typeface="Tahoma" panose="020B0604030504040204" pitchFamily="34" charset="0"/>
          </a:endParaRPr>
        </a:p>
      </dgm:t>
    </dgm:pt>
    <dgm:pt modelId="{2EB66DE4-FEA9-40D0-834C-EED246094C4C}" type="pres">
      <dgm:prSet presAssocID="{82B9C9D8-C908-4FDC-BCF1-0148261EBA96}" presName="vert0" presStyleCnt="0">
        <dgm:presLayoutVars>
          <dgm:dir/>
          <dgm:animOne val="branch"/>
          <dgm:animLvl val="lvl"/>
        </dgm:presLayoutVars>
      </dgm:prSet>
      <dgm:spPr/>
    </dgm:pt>
    <dgm:pt modelId="{F4B7F780-953C-4D83-85D4-75BF478CFDFD}" type="pres">
      <dgm:prSet presAssocID="{B6BB721D-55E9-4D06-B00E-59C2A64A0D59}" presName="thickLine" presStyleLbl="alignNode1" presStyleIdx="0" presStyleCnt="9"/>
      <dgm:spPr/>
    </dgm:pt>
    <dgm:pt modelId="{1E47C52E-E571-44ED-827C-B75FC5CDFD56}" type="pres">
      <dgm:prSet presAssocID="{B6BB721D-55E9-4D06-B00E-59C2A64A0D59}" presName="horz1" presStyleCnt="0"/>
      <dgm:spPr/>
    </dgm:pt>
    <dgm:pt modelId="{5AF1AC3F-A760-4B85-A739-191028ACA086}" type="pres">
      <dgm:prSet presAssocID="{B6BB721D-55E9-4D06-B00E-59C2A64A0D59}" presName="tx1" presStyleLbl="revTx" presStyleIdx="0" presStyleCnt="9"/>
      <dgm:spPr/>
    </dgm:pt>
    <dgm:pt modelId="{0509D6F3-4AAF-425E-9A3F-D19B09209F33}" type="pres">
      <dgm:prSet presAssocID="{B6BB721D-55E9-4D06-B00E-59C2A64A0D59}" presName="vert1" presStyleCnt="0"/>
      <dgm:spPr/>
    </dgm:pt>
    <dgm:pt modelId="{FD1C732E-ADA3-4618-9884-57F63A263AD8}" type="pres">
      <dgm:prSet presAssocID="{CDDFAEBE-6D27-4F7F-9E99-52FC079DE3BA}" presName="thickLine" presStyleLbl="alignNode1" presStyleIdx="1" presStyleCnt="9"/>
      <dgm:spPr/>
    </dgm:pt>
    <dgm:pt modelId="{67EB7DBB-2A34-45AC-91B2-F32F454E6714}" type="pres">
      <dgm:prSet presAssocID="{CDDFAEBE-6D27-4F7F-9E99-52FC079DE3BA}" presName="horz1" presStyleCnt="0"/>
      <dgm:spPr/>
    </dgm:pt>
    <dgm:pt modelId="{20845503-217C-4143-95AE-40BD402AC28E}" type="pres">
      <dgm:prSet presAssocID="{CDDFAEBE-6D27-4F7F-9E99-52FC079DE3BA}" presName="tx1" presStyleLbl="revTx" presStyleIdx="1" presStyleCnt="9"/>
      <dgm:spPr/>
    </dgm:pt>
    <dgm:pt modelId="{B6E1755E-5107-4A97-A41D-46F0162F93B9}" type="pres">
      <dgm:prSet presAssocID="{CDDFAEBE-6D27-4F7F-9E99-52FC079DE3BA}" presName="vert1" presStyleCnt="0"/>
      <dgm:spPr/>
    </dgm:pt>
    <dgm:pt modelId="{8A91CE90-47B7-48A0-8866-B8EFE3C2EB40}" type="pres">
      <dgm:prSet presAssocID="{5D7B752E-DEE9-4DA6-AE91-1E2956B2E338}" presName="thickLine" presStyleLbl="alignNode1" presStyleIdx="2" presStyleCnt="9"/>
      <dgm:spPr/>
    </dgm:pt>
    <dgm:pt modelId="{206C0B5C-1444-4AF0-98CA-473E00972C4C}" type="pres">
      <dgm:prSet presAssocID="{5D7B752E-DEE9-4DA6-AE91-1E2956B2E338}" presName="horz1" presStyleCnt="0"/>
      <dgm:spPr/>
    </dgm:pt>
    <dgm:pt modelId="{C841EA04-37E8-44FA-B455-64B4D8EA597E}" type="pres">
      <dgm:prSet presAssocID="{5D7B752E-DEE9-4DA6-AE91-1E2956B2E338}" presName="tx1" presStyleLbl="revTx" presStyleIdx="2" presStyleCnt="9"/>
      <dgm:spPr/>
    </dgm:pt>
    <dgm:pt modelId="{445FD1E6-293F-44F3-9A84-92FD4C050F8D}" type="pres">
      <dgm:prSet presAssocID="{5D7B752E-DEE9-4DA6-AE91-1E2956B2E338}" presName="vert1" presStyleCnt="0"/>
      <dgm:spPr/>
    </dgm:pt>
    <dgm:pt modelId="{690A9C97-3A1E-40C0-8E7C-BFC292831065}" type="pres">
      <dgm:prSet presAssocID="{A5D756F7-07FF-4C3D-8134-9040DF73CC92}" presName="thickLine" presStyleLbl="alignNode1" presStyleIdx="3" presStyleCnt="9"/>
      <dgm:spPr/>
    </dgm:pt>
    <dgm:pt modelId="{99571906-EBA2-4803-A801-6A6D243283F9}" type="pres">
      <dgm:prSet presAssocID="{A5D756F7-07FF-4C3D-8134-9040DF73CC92}" presName="horz1" presStyleCnt="0"/>
      <dgm:spPr/>
    </dgm:pt>
    <dgm:pt modelId="{65ADCD5A-DF86-46D9-BB82-727AF19141BE}" type="pres">
      <dgm:prSet presAssocID="{A5D756F7-07FF-4C3D-8134-9040DF73CC92}" presName="tx1" presStyleLbl="revTx" presStyleIdx="3" presStyleCnt="9"/>
      <dgm:spPr/>
    </dgm:pt>
    <dgm:pt modelId="{F0AA71A9-B286-4807-81D3-9FAA00C7A3EE}" type="pres">
      <dgm:prSet presAssocID="{A5D756F7-07FF-4C3D-8134-9040DF73CC92}" presName="vert1" presStyleCnt="0"/>
      <dgm:spPr/>
    </dgm:pt>
    <dgm:pt modelId="{8AA04ADE-0215-4999-BA2D-EB3AF663077F}" type="pres">
      <dgm:prSet presAssocID="{C3B4ED01-20FD-49C7-A394-106CE9A15E17}" presName="thickLine" presStyleLbl="alignNode1" presStyleIdx="4" presStyleCnt="9"/>
      <dgm:spPr/>
    </dgm:pt>
    <dgm:pt modelId="{FDEE4ED2-4DA3-49FD-ADFD-002A83607044}" type="pres">
      <dgm:prSet presAssocID="{C3B4ED01-20FD-49C7-A394-106CE9A15E17}" presName="horz1" presStyleCnt="0"/>
      <dgm:spPr/>
    </dgm:pt>
    <dgm:pt modelId="{65B49943-7EDF-4C46-AF90-902354A62E6F}" type="pres">
      <dgm:prSet presAssocID="{C3B4ED01-20FD-49C7-A394-106CE9A15E17}" presName="tx1" presStyleLbl="revTx" presStyleIdx="4" presStyleCnt="9"/>
      <dgm:spPr/>
    </dgm:pt>
    <dgm:pt modelId="{DFFDDCC8-B933-4E56-905A-607285ADA123}" type="pres">
      <dgm:prSet presAssocID="{C3B4ED01-20FD-49C7-A394-106CE9A15E17}" presName="vert1" presStyleCnt="0"/>
      <dgm:spPr/>
    </dgm:pt>
    <dgm:pt modelId="{083D34BE-0D90-4AD1-BCC3-20936BDAD8D0}" type="pres">
      <dgm:prSet presAssocID="{5CF90FAA-33E9-4B66-A346-B210A28B12D4}" presName="thickLine" presStyleLbl="alignNode1" presStyleIdx="5" presStyleCnt="9"/>
      <dgm:spPr/>
    </dgm:pt>
    <dgm:pt modelId="{BA4520C2-1F45-4337-A797-143144A36F49}" type="pres">
      <dgm:prSet presAssocID="{5CF90FAA-33E9-4B66-A346-B210A28B12D4}" presName="horz1" presStyleCnt="0"/>
      <dgm:spPr/>
    </dgm:pt>
    <dgm:pt modelId="{6E85EF30-2F8F-4266-9971-0AF06D7AF605}" type="pres">
      <dgm:prSet presAssocID="{5CF90FAA-33E9-4B66-A346-B210A28B12D4}" presName="tx1" presStyleLbl="revTx" presStyleIdx="5" presStyleCnt="9"/>
      <dgm:spPr/>
    </dgm:pt>
    <dgm:pt modelId="{09060D30-DF05-4450-80D9-7B77B6FF363C}" type="pres">
      <dgm:prSet presAssocID="{5CF90FAA-33E9-4B66-A346-B210A28B12D4}" presName="vert1" presStyleCnt="0"/>
      <dgm:spPr/>
    </dgm:pt>
    <dgm:pt modelId="{4D008489-4C50-4355-979F-F59CF7D74DDF}" type="pres">
      <dgm:prSet presAssocID="{EBEBC586-9E29-435F-88BF-2B7DF3F3D42B}" presName="thickLine" presStyleLbl="alignNode1" presStyleIdx="6" presStyleCnt="9"/>
      <dgm:spPr/>
    </dgm:pt>
    <dgm:pt modelId="{CC4CBA81-68D4-4049-8DEE-DF1F778772F7}" type="pres">
      <dgm:prSet presAssocID="{EBEBC586-9E29-435F-88BF-2B7DF3F3D42B}" presName="horz1" presStyleCnt="0"/>
      <dgm:spPr/>
    </dgm:pt>
    <dgm:pt modelId="{C2A4C59A-B722-4AFD-9FC6-959CCC8864DC}" type="pres">
      <dgm:prSet presAssocID="{EBEBC586-9E29-435F-88BF-2B7DF3F3D42B}" presName="tx1" presStyleLbl="revTx" presStyleIdx="6" presStyleCnt="9"/>
      <dgm:spPr/>
    </dgm:pt>
    <dgm:pt modelId="{36DDE1C9-7F19-4DF5-841C-2F186CF87B91}" type="pres">
      <dgm:prSet presAssocID="{EBEBC586-9E29-435F-88BF-2B7DF3F3D42B}" presName="vert1" presStyleCnt="0"/>
      <dgm:spPr/>
    </dgm:pt>
    <dgm:pt modelId="{10B47D4D-0C58-455E-B267-7A79F804B432}" type="pres">
      <dgm:prSet presAssocID="{C262EA68-FBBA-4BBA-8060-21F6925C4A3E}" presName="thickLine" presStyleLbl="alignNode1" presStyleIdx="7" presStyleCnt="9"/>
      <dgm:spPr/>
    </dgm:pt>
    <dgm:pt modelId="{B02632E4-FDDB-49D5-88EC-91D328D0705F}" type="pres">
      <dgm:prSet presAssocID="{C262EA68-FBBA-4BBA-8060-21F6925C4A3E}" presName="horz1" presStyleCnt="0"/>
      <dgm:spPr/>
    </dgm:pt>
    <dgm:pt modelId="{BF05E9DC-0586-410F-8191-C17608C42209}" type="pres">
      <dgm:prSet presAssocID="{C262EA68-FBBA-4BBA-8060-21F6925C4A3E}" presName="tx1" presStyleLbl="revTx" presStyleIdx="7" presStyleCnt="9"/>
      <dgm:spPr/>
    </dgm:pt>
    <dgm:pt modelId="{C0FFF3EB-F7CC-47E6-9AFB-812AF9AEAAF9}" type="pres">
      <dgm:prSet presAssocID="{C262EA68-FBBA-4BBA-8060-21F6925C4A3E}" presName="vert1" presStyleCnt="0"/>
      <dgm:spPr/>
    </dgm:pt>
    <dgm:pt modelId="{0CE9752B-1B0E-4AD6-B189-D35D4BBD0B12}" type="pres">
      <dgm:prSet presAssocID="{586F64E9-A050-4A43-9409-CF73017B3F81}" presName="thickLine" presStyleLbl="alignNode1" presStyleIdx="8" presStyleCnt="9"/>
      <dgm:spPr/>
    </dgm:pt>
    <dgm:pt modelId="{E1C5C871-F433-415E-81A0-20417F97B2B2}" type="pres">
      <dgm:prSet presAssocID="{586F64E9-A050-4A43-9409-CF73017B3F81}" presName="horz1" presStyleCnt="0"/>
      <dgm:spPr/>
    </dgm:pt>
    <dgm:pt modelId="{BFF31185-DA81-41E1-AF04-83D77ACEF528}" type="pres">
      <dgm:prSet presAssocID="{586F64E9-A050-4A43-9409-CF73017B3F81}" presName="tx1" presStyleLbl="revTx" presStyleIdx="8" presStyleCnt="9"/>
      <dgm:spPr/>
    </dgm:pt>
    <dgm:pt modelId="{D84DE0BE-A13E-408C-BC09-06AD92C69774}" type="pres">
      <dgm:prSet presAssocID="{586F64E9-A050-4A43-9409-CF73017B3F81}" presName="vert1" presStyleCnt="0"/>
      <dgm:spPr/>
    </dgm:pt>
  </dgm:ptLst>
  <dgm:cxnLst>
    <dgm:cxn modelId="{E8AD5320-04B5-47DC-AC93-A4F66078EFC1}" type="presOf" srcId="{B6BB721D-55E9-4D06-B00E-59C2A64A0D59}" destId="{5AF1AC3F-A760-4B85-A739-191028ACA086}" srcOrd="0" destOrd="0" presId="urn:microsoft.com/office/officeart/2008/layout/LinedList"/>
    <dgm:cxn modelId="{D418C13C-8A54-4DF6-9240-32AAE8964E74}" srcId="{82B9C9D8-C908-4FDC-BCF1-0148261EBA96}" destId="{CDDFAEBE-6D27-4F7F-9E99-52FC079DE3BA}" srcOrd="1" destOrd="0" parTransId="{9C28E115-852B-4591-9F0E-6593BFE5B7EF}" sibTransId="{B3EF3CB9-3EBB-4FF8-A169-E5C8A1DBDFFE}"/>
    <dgm:cxn modelId="{2F0F4140-0C42-4E07-AFBC-875EF8C1DEB2}" type="presOf" srcId="{EBEBC586-9E29-435F-88BF-2B7DF3F3D42B}" destId="{C2A4C59A-B722-4AFD-9FC6-959CCC8864DC}" srcOrd="0" destOrd="0" presId="urn:microsoft.com/office/officeart/2008/layout/LinedList"/>
    <dgm:cxn modelId="{E835D44A-F0F9-484F-A2BC-09BEF7561A5F}" srcId="{82B9C9D8-C908-4FDC-BCF1-0148261EBA96}" destId="{A5D756F7-07FF-4C3D-8134-9040DF73CC92}" srcOrd="3" destOrd="0" parTransId="{98D1747C-2B7D-47D5-B843-6989E69A8283}" sibTransId="{FC90CF78-8233-4A25-9152-26EA91728C2D}"/>
    <dgm:cxn modelId="{2DE9074C-EF4B-4E6D-AA89-8E804E4D5912}" type="presOf" srcId="{C262EA68-FBBA-4BBA-8060-21F6925C4A3E}" destId="{BF05E9DC-0586-410F-8191-C17608C42209}" srcOrd="0" destOrd="0" presId="urn:microsoft.com/office/officeart/2008/layout/LinedList"/>
    <dgm:cxn modelId="{8AAE9350-B47B-4A74-921A-22A046C57190}" srcId="{82B9C9D8-C908-4FDC-BCF1-0148261EBA96}" destId="{EBEBC586-9E29-435F-88BF-2B7DF3F3D42B}" srcOrd="6" destOrd="0" parTransId="{71F86E55-D001-473D-8004-9C81D6DCAFDD}" sibTransId="{1499F4C7-EFF4-44FB-93CE-E36DAF19EE94}"/>
    <dgm:cxn modelId="{79D6AD58-8177-4A2A-A336-AC2D5A64D2DF}" type="presOf" srcId="{5CF90FAA-33E9-4B66-A346-B210A28B12D4}" destId="{6E85EF30-2F8F-4266-9971-0AF06D7AF605}" srcOrd="0" destOrd="0" presId="urn:microsoft.com/office/officeart/2008/layout/LinedList"/>
    <dgm:cxn modelId="{A44A965F-A1E4-47AD-94F6-A7F2F495F42C}" srcId="{82B9C9D8-C908-4FDC-BCF1-0148261EBA96}" destId="{C3B4ED01-20FD-49C7-A394-106CE9A15E17}" srcOrd="4" destOrd="0" parTransId="{AA21F643-F9B1-4071-B186-F7B0A71D9B69}" sibTransId="{B460C3BD-7CA2-49AF-A983-3E1D40F4CFDE}"/>
    <dgm:cxn modelId="{42443362-86F4-4827-99C9-75D94A2FD32C}" type="presOf" srcId="{A5D756F7-07FF-4C3D-8134-9040DF73CC92}" destId="{65ADCD5A-DF86-46D9-BB82-727AF19141BE}" srcOrd="0" destOrd="0" presId="urn:microsoft.com/office/officeart/2008/layout/LinedList"/>
    <dgm:cxn modelId="{3FC7A162-8F28-420A-B884-45012182CA22}" srcId="{82B9C9D8-C908-4FDC-BCF1-0148261EBA96}" destId="{B6BB721D-55E9-4D06-B00E-59C2A64A0D59}" srcOrd="0" destOrd="0" parTransId="{4B07D31E-C3EA-412A-8BF7-89820FE54AC9}" sibTransId="{2DF5483B-E926-4F67-A85A-0F2B731431B0}"/>
    <dgm:cxn modelId="{BE2FD670-6984-495E-8FE9-D92920C0ED5E}" srcId="{82B9C9D8-C908-4FDC-BCF1-0148261EBA96}" destId="{5CF90FAA-33E9-4B66-A346-B210A28B12D4}" srcOrd="5" destOrd="0" parTransId="{B83AFC2B-F8E4-49DA-B387-D710E39D4D12}" sibTransId="{1465E2CE-F3E7-4550-84D9-593CD70775E0}"/>
    <dgm:cxn modelId="{314CF783-38C1-4EC6-B484-ACB2F1754673}" type="presOf" srcId="{5D7B752E-DEE9-4DA6-AE91-1E2956B2E338}" destId="{C841EA04-37E8-44FA-B455-64B4D8EA597E}" srcOrd="0" destOrd="0" presId="urn:microsoft.com/office/officeart/2008/layout/LinedList"/>
    <dgm:cxn modelId="{B5177487-304A-40C8-AB75-567507193002}" type="presOf" srcId="{CDDFAEBE-6D27-4F7F-9E99-52FC079DE3BA}" destId="{20845503-217C-4143-95AE-40BD402AC28E}" srcOrd="0" destOrd="0" presId="urn:microsoft.com/office/officeart/2008/layout/LinedList"/>
    <dgm:cxn modelId="{2099AF88-0BFC-45CE-9CBA-9CE250094509}" srcId="{82B9C9D8-C908-4FDC-BCF1-0148261EBA96}" destId="{586F64E9-A050-4A43-9409-CF73017B3F81}" srcOrd="8" destOrd="0" parTransId="{ACC67EA0-68C9-42EE-8BF0-F3C82B6F8332}" sibTransId="{96D3F2F2-F247-4347-99C3-219EC3367007}"/>
    <dgm:cxn modelId="{72AEF69D-9C28-48A2-8A31-8B40414B989D}" type="presOf" srcId="{586F64E9-A050-4A43-9409-CF73017B3F81}" destId="{BFF31185-DA81-41E1-AF04-83D77ACEF528}" srcOrd="0" destOrd="0" presId="urn:microsoft.com/office/officeart/2008/layout/LinedList"/>
    <dgm:cxn modelId="{12A259A2-0EFD-4A0A-968D-DA00C0B86CAE}" srcId="{82B9C9D8-C908-4FDC-BCF1-0148261EBA96}" destId="{5D7B752E-DEE9-4DA6-AE91-1E2956B2E338}" srcOrd="2" destOrd="0" parTransId="{168C4739-3D5F-4316-AE90-B8F72B79F5B8}" sibTransId="{8F17044B-E863-4632-A179-3E658339B0BC}"/>
    <dgm:cxn modelId="{BE0261A5-3EA7-4FCE-BD09-1181606DAD61}" srcId="{82B9C9D8-C908-4FDC-BCF1-0148261EBA96}" destId="{C262EA68-FBBA-4BBA-8060-21F6925C4A3E}" srcOrd="7" destOrd="0" parTransId="{66B09370-430A-4AC6-A7D0-878D5E5677A5}" sibTransId="{7A1E53C4-A231-4A54-8A8A-5452D2BEE827}"/>
    <dgm:cxn modelId="{BD0C89B9-B26B-4B37-BC7B-06502390AF14}" type="presOf" srcId="{C3B4ED01-20FD-49C7-A394-106CE9A15E17}" destId="{65B49943-7EDF-4C46-AF90-902354A62E6F}" srcOrd="0" destOrd="0" presId="urn:microsoft.com/office/officeart/2008/layout/LinedList"/>
    <dgm:cxn modelId="{B811A1EF-A1E2-4392-B59E-F3EB857E3B14}" type="presOf" srcId="{82B9C9D8-C908-4FDC-BCF1-0148261EBA96}" destId="{2EB66DE4-FEA9-40D0-834C-EED246094C4C}" srcOrd="0" destOrd="0" presId="urn:microsoft.com/office/officeart/2008/layout/LinedList"/>
    <dgm:cxn modelId="{01199EA3-1CF2-4B7B-8AD4-FE95F70A1C46}" type="presParOf" srcId="{2EB66DE4-FEA9-40D0-834C-EED246094C4C}" destId="{F4B7F780-953C-4D83-85D4-75BF478CFDFD}" srcOrd="0" destOrd="0" presId="urn:microsoft.com/office/officeart/2008/layout/LinedList"/>
    <dgm:cxn modelId="{B652E0D6-4508-48D0-ADA0-A256990DC696}" type="presParOf" srcId="{2EB66DE4-FEA9-40D0-834C-EED246094C4C}" destId="{1E47C52E-E571-44ED-827C-B75FC5CDFD56}" srcOrd="1" destOrd="0" presId="urn:microsoft.com/office/officeart/2008/layout/LinedList"/>
    <dgm:cxn modelId="{AF7ECB52-ADB6-4E48-B0FD-D919C528118B}" type="presParOf" srcId="{1E47C52E-E571-44ED-827C-B75FC5CDFD56}" destId="{5AF1AC3F-A760-4B85-A739-191028ACA086}" srcOrd="0" destOrd="0" presId="urn:microsoft.com/office/officeart/2008/layout/LinedList"/>
    <dgm:cxn modelId="{72742B2C-2C21-44C2-9B88-0CE6AC806FB2}" type="presParOf" srcId="{1E47C52E-E571-44ED-827C-B75FC5CDFD56}" destId="{0509D6F3-4AAF-425E-9A3F-D19B09209F33}" srcOrd="1" destOrd="0" presId="urn:microsoft.com/office/officeart/2008/layout/LinedList"/>
    <dgm:cxn modelId="{8D7DF503-022D-4FDB-A622-E3281F29948B}" type="presParOf" srcId="{2EB66DE4-FEA9-40D0-834C-EED246094C4C}" destId="{FD1C732E-ADA3-4618-9884-57F63A263AD8}" srcOrd="2" destOrd="0" presId="urn:microsoft.com/office/officeart/2008/layout/LinedList"/>
    <dgm:cxn modelId="{8147EF75-D4C5-47C5-B881-69C396757081}" type="presParOf" srcId="{2EB66DE4-FEA9-40D0-834C-EED246094C4C}" destId="{67EB7DBB-2A34-45AC-91B2-F32F454E6714}" srcOrd="3" destOrd="0" presId="urn:microsoft.com/office/officeart/2008/layout/LinedList"/>
    <dgm:cxn modelId="{3D1AD328-F06F-4F2F-B634-2B0EF0989C2D}" type="presParOf" srcId="{67EB7DBB-2A34-45AC-91B2-F32F454E6714}" destId="{20845503-217C-4143-95AE-40BD402AC28E}" srcOrd="0" destOrd="0" presId="urn:microsoft.com/office/officeart/2008/layout/LinedList"/>
    <dgm:cxn modelId="{2DD938B2-670E-4468-9175-21FF0D280796}" type="presParOf" srcId="{67EB7DBB-2A34-45AC-91B2-F32F454E6714}" destId="{B6E1755E-5107-4A97-A41D-46F0162F93B9}" srcOrd="1" destOrd="0" presId="urn:microsoft.com/office/officeart/2008/layout/LinedList"/>
    <dgm:cxn modelId="{EEB4ADF6-0C25-42EF-BA66-2F9B57368C8E}" type="presParOf" srcId="{2EB66DE4-FEA9-40D0-834C-EED246094C4C}" destId="{8A91CE90-47B7-48A0-8866-B8EFE3C2EB40}" srcOrd="4" destOrd="0" presId="urn:microsoft.com/office/officeart/2008/layout/LinedList"/>
    <dgm:cxn modelId="{AB0313B9-CA2D-4123-8A6A-A2EBD331DE28}" type="presParOf" srcId="{2EB66DE4-FEA9-40D0-834C-EED246094C4C}" destId="{206C0B5C-1444-4AF0-98CA-473E00972C4C}" srcOrd="5" destOrd="0" presId="urn:microsoft.com/office/officeart/2008/layout/LinedList"/>
    <dgm:cxn modelId="{5204557F-413F-4E66-A3F3-8C85EBC8DE99}" type="presParOf" srcId="{206C0B5C-1444-4AF0-98CA-473E00972C4C}" destId="{C841EA04-37E8-44FA-B455-64B4D8EA597E}" srcOrd="0" destOrd="0" presId="urn:microsoft.com/office/officeart/2008/layout/LinedList"/>
    <dgm:cxn modelId="{220A7517-E1E2-4D1A-B871-03D3AA667969}" type="presParOf" srcId="{206C0B5C-1444-4AF0-98CA-473E00972C4C}" destId="{445FD1E6-293F-44F3-9A84-92FD4C050F8D}" srcOrd="1" destOrd="0" presId="urn:microsoft.com/office/officeart/2008/layout/LinedList"/>
    <dgm:cxn modelId="{4A93725D-B041-4662-963B-93D0A77B7676}" type="presParOf" srcId="{2EB66DE4-FEA9-40D0-834C-EED246094C4C}" destId="{690A9C97-3A1E-40C0-8E7C-BFC292831065}" srcOrd="6" destOrd="0" presId="urn:microsoft.com/office/officeart/2008/layout/LinedList"/>
    <dgm:cxn modelId="{FCF2D8AD-7990-4119-8279-87B3AF74E4E3}" type="presParOf" srcId="{2EB66DE4-FEA9-40D0-834C-EED246094C4C}" destId="{99571906-EBA2-4803-A801-6A6D243283F9}" srcOrd="7" destOrd="0" presId="urn:microsoft.com/office/officeart/2008/layout/LinedList"/>
    <dgm:cxn modelId="{90714C56-C47B-4113-A1FC-76593BBE16F7}" type="presParOf" srcId="{99571906-EBA2-4803-A801-6A6D243283F9}" destId="{65ADCD5A-DF86-46D9-BB82-727AF19141BE}" srcOrd="0" destOrd="0" presId="urn:microsoft.com/office/officeart/2008/layout/LinedList"/>
    <dgm:cxn modelId="{C3747690-F1A4-4EDA-9FA7-76545271B27D}" type="presParOf" srcId="{99571906-EBA2-4803-A801-6A6D243283F9}" destId="{F0AA71A9-B286-4807-81D3-9FAA00C7A3EE}" srcOrd="1" destOrd="0" presId="urn:microsoft.com/office/officeart/2008/layout/LinedList"/>
    <dgm:cxn modelId="{C418D10C-4FA2-4BBA-87EA-BD448F126D59}" type="presParOf" srcId="{2EB66DE4-FEA9-40D0-834C-EED246094C4C}" destId="{8AA04ADE-0215-4999-BA2D-EB3AF663077F}" srcOrd="8" destOrd="0" presId="urn:microsoft.com/office/officeart/2008/layout/LinedList"/>
    <dgm:cxn modelId="{1CF02D7F-95CA-4FFC-9B0D-F58DA1210453}" type="presParOf" srcId="{2EB66DE4-FEA9-40D0-834C-EED246094C4C}" destId="{FDEE4ED2-4DA3-49FD-ADFD-002A83607044}" srcOrd="9" destOrd="0" presId="urn:microsoft.com/office/officeart/2008/layout/LinedList"/>
    <dgm:cxn modelId="{1B8B17E8-E462-46C0-9BEA-8FEC62049037}" type="presParOf" srcId="{FDEE4ED2-4DA3-49FD-ADFD-002A83607044}" destId="{65B49943-7EDF-4C46-AF90-902354A62E6F}" srcOrd="0" destOrd="0" presId="urn:microsoft.com/office/officeart/2008/layout/LinedList"/>
    <dgm:cxn modelId="{43B2EE3E-64DB-4AC8-9282-43A913D7179B}" type="presParOf" srcId="{FDEE4ED2-4DA3-49FD-ADFD-002A83607044}" destId="{DFFDDCC8-B933-4E56-905A-607285ADA123}" srcOrd="1" destOrd="0" presId="urn:microsoft.com/office/officeart/2008/layout/LinedList"/>
    <dgm:cxn modelId="{4E401FF2-DB1C-4323-B946-09BD4F5B19CD}" type="presParOf" srcId="{2EB66DE4-FEA9-40D0-834C-EED246094C4C}" destId="{083D34BE-0D90-4AD1-BCC3-20936BDAD8D0}" srcOrd="10" destOrd="0" presId="urn:microsoft.com/office/officeart/2008/layout/LinedList"/>
    <dgm:cxn modelId="{D414C105-BF94-4955-BDB8-47DAB40E9CCA}" type="presParOf" srcId="{2EB66DE4-FEA9-40D0-834C-EED246094C4C}" destId="{BA4520C2-1F45-4337-A797-143144A36F49}" srcOrd="11" destOrd="0" presId="urn:microsoft.com/office/officeart/2008/layout/LinedList"/>
    <dgm:cxn modelId="{9D48DCCA-1167-472D-A439-5534398FDCA3}" type="presParOf" srcId="{BA4520C2-1F45-4337-A797-143144A36F49}" destId="{6E85EF30-2F8F-4266-9971-0AF06D7AF605}" srcOrd="0" destOrd="0" presId="urn:microsoft.com/office/officeart/2008/layout/LinedList"/>
    <dgm:cxn modelId="{EFF8DCF9-D6A6-4983-806C-11457F102415}" type="presParOf" srcId="{BA4520C2-1F45-4337-A797-143144A36F49}" destId="{09060D30-DF05-4450-80D9-7B77B6FF363C}" srcOrd="1" destOrd="0" presId="urn:microsoft.com/office/officeart/2008/layout/LinedList"/>
    <dgm:cxn modelId="{BAEB7002-0178-42E3-98B4-67790505E952}" type="presParOf" srcId="{2EB66DE4-FEA9-40D0-834C-EED246094C4C}" destId="{4D008489-4C50-4355-979F-F59CF7D74DDF}" srcOrd="12" destOrd="0" presId="urn:microsoft.com/office/officeart/2008/layout/LinedList"/>
    <dgm:cxn modelId="{DB9E47FC-A74C-4E2E-A239-268F5B646556}" type="presParOf" srcId="{2EB66DE4-FEA9-40D0-834C-EED246094C4C}" destId="{CC4CBA81-68D4-4049-8DEE-DF1F778772F7}" srcOrd="13" destOrd="0" presId="urn:microsoft.com/office/officeart/2008/layout/LinedList"/>
    <dgm:cxn modelId="{933FDDEF-A52A-4D49-A1DA-17B7E5466ABB}" type="presParOf" srcId="{CC4CBA81-68D4-4049-8DEE-DF1F778772F7}" destId="{C2A4C59A-B722-4AFD-9FC6-959CCC8864DC}" srcOrd="0" destOrd="0" presId="urn:microsoft.com/office/officeart/2008/layout/LinedList"/>
    <dgm:cxn modelId="{A17465F4-F731-47BC-95D5-359B44F42E10}" type="presParOf" srcId="{CC4CBA81-68D4-4049-8DEE-DF1F778772F7}" destId="{36DDE1C9-7F19-4DF5-841C-2F186CF87B91}" srcOrd="1" destOrd="0" presId="urn:microsoft.com/office/officeart/2008/layout/LinedList"/>
    <dgm:cxn modelId="{C3B32D9B-8196-45C1-A5D6-CAC88B85DCBD}" type="presParOf" srcId="{2EB66DE4-FEA9-40D0-834C-EED246094C4C}" destId="{10B47D4D-0C58-455E-B267-7A79F804B432}" srcOrd="14" destOrd="0" presId="urn:microsoft.com/office/officeart/2008/layout/LinedList"/>
    <dgm:cxn modelId="{C793DF37-FDAE-4E96-B82F-FF8F2D2906AD}" type="presParOf" srcId="{2EB66DE4-FEA9-40D0-834C-EED246094C4C}" destId="{B02632E4-FDDB-49D5-88EC-91D328D0705F}" srcOrd="15" destOrd="0" presId="urn:microsoft.com/office/officeart/2008/layout/LinedList"/>
    <dgm:cxn modelId="{D8894B46-CB6E-49D0-894D-78F237C23B39}" type="presParOf" srcId="{B02632E4-FDDB-49D5-88EC-91D328D0705F}" destId="{BF05E9DC-0586-410F-8191-C17608C42209}" srcOrd="0" destOrd="0" presId="urn:microsoft.com/office/officeart/2008/layout/LinedList"/>
    <dgm:cxn modelId="{B996C4B5-DE69-4276-BB9D-44C5DF6F0AEB}" type="presParOf" srcId="{B02632E4-FDDB-49D5-88EC-91D328D0705F}" destId="{C0FFF3EB-F7CC-47E6-9AFB-812AF9AEAAF9}" srcOrd="1" destOrd="0" presId="urn:microsoft.com/office/officeart/2008/layout/LinedList"/>
    <dgm:cxn modelId="{72E68126-AEDF-4563-A3B7-0F6F75F36AC3}" type="presParOf" srcId="{2EB66DE4-FEA9-40D0-834C-EED246094C4C}" destId="{0CE9752B-1B0E-4AD6-B189-D35D4BBD0B12}" srcOrd="16" destOrd="0" presId="urn:microsoft.com/office/officeart/2008/layout/LinedList"/>
    <dgm:cxn modelId="{9E00029E-E482-4474-A0AB-610FEFCCE86A}" type="presParOf" srcId="{2EB66DE4-FEA9-40D0-834C-EED246094C4C}" destId="{E1C5C871-F433-415E-81A0-20417F97B2B2}" srcOrd="17" destOrd="0" presId="urn:microsoft.com/office/officeart/2008/layout/LinedList"/>
    <dgm:cxn modelId="{1FBD218C-B234-4096-930C-C72BB6784607}" type="presParOf" srcId="{E1C5C871-F433-415E-81A0-20417F97B2B2}" destId="{BFF31185-DA81-41E1-AF04-83D77ACEF528}" srcOrd="0" destOrd="0" presId="urn:microsoft.com/office/officeart/2008/layout/LinedList"/>
    <dgm:cxn modelId="{F70F26DC-BE1B-4F9F-8453-946BE2F713E2}" type="presParOf" srcId="{E1C5C871-F433-415E-81A0-20417F97B2B2}" destId="{D84DE0BE-A13E-408C-BC09-06AD92C697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D81F88-80B5-49B2-833D-A814A1BB226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BC062F2-4BB9-41ED-B815-5B6DC19CB61C}">
      <dgm:prSet/>
      <dgm:spPr/>
      <dgm:t>
        <a:bodyPr/>
        <a:lstStyle/>
        <a:p>
          <a:pPr>
            <a:lnSpc>
              <a:spcPct val="100000"/>
            </a:lnSpc>
          </a:pPr>
          <a:r>
            <a:rPr lang="es-MX" dirty="0" err="1">
              <a:latin typeface="Tahoma" panose="020B0604030504040204" pitchFamily="34" charset="0"/>
              <a:ea typeface="Tahoma" panose="020B0604030504040204" pitchFamily="34" charset="0"/>
              <a:cs typeface="Tahoma" panose="020B0604030504040204" pitchFamily="34" charset="0"/>
            </a:rPr>
            <a:t>Bibliothèques</a:t>
          </a:r>
          <a:r>
            <a:rPr lang="es-MX" dirty="0">
              <a:latin typeface="Tahoma" panose="020B0604030504040204" pitchFamily="34" charset="0"/>
              <a:ea typeface="Tahoma" panose="020B0604030504040204" pitchFamily="34" charset="0"/>
              <a:cs typeface="Tahoma" panose="020B0604030504040204" pitchFamily="34" charset="0"/>
            </a:rPr>
            <a:t> Sans </a:t>
          </a:r>
          <a:r>
            <a:rPr lang="es-MX" dirty="0" err="1">
              <a:latin typeface="Tahoma" panose="020B0604030504040204" pitchFamily="34" charset="0"/>
              <a:ea typeface="Tahoma" panose="020B0604030504040204" pitchFamily="34" charset="0"/>
              <a:cs typeface="Tahoma" panose="020B0604030504040204" pitchFamily="34" charset="0"/>
            </a:rPr>
            <a:t>Frontières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Libraries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Without</a:t>
          </a:r>
          <a:r>
            <a:rPr lang="es-MX" dirty="0">
              <a:latin typeface="Tahoma" panose="020B0604030504040204" pitchFamily="34" charset="0"/>
              <a:ea typeface="Tahoma" panose="020B0604030504040204" pitchFamily="34" charset="0"/>
              <a:cs typeface="Tahoma" panose="020B0604030504040204" pitchFamily="34" charset="0"/>
            </a:rPr>
            <a:t> Borders), </a:t>
          </a:r>
          <a:r>
            <a:rPr lang="es-MX" dirty="0" err="1">
              <a:latin typeface="Tahoma" panose="020B0604030504040204" pitchFamily="34" charset="0"/>
              <a:ea typeface="Tahoma" panose="020B0604030504040204" pitchFamily="34" charset="0"/>
              <a:cs typeface="Tahoma" panose="020B0604030504040204" pitchFamily="34" charset="0"/>
            </a:rPr>
            <a:t>since</a:t>
          </a:r>
          <a:r>
            <a:rPr lang="es-MX" dirty="0">
              <a:latin typeface="Tahoma" panose="020B0604030504040204" pitchFamily="34" charset="0"/>
              <a:ea typeface="Tahoma" panose="020B0604030504040204" pitchFamily="34" charset="0"/>
              <a:cs typeface="Tahoma" panose="020B0604030504040204" pitchFamily="34" charset="0"/>
            </a:rPr>
            <a:t> 2007</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44608357-11B9-4A30-8F86-178726AD9AB3}" type="parTrans" cxnId="{21003FBE-7F14-4A1B-814A-CC32374E4EE9}">
      <dgm:prSet/>
      <dgm:spPr/>
      <dgm:t>
        <a:bodyPr/>
        <a:lstStyle/>
        <a:p>
          <a:endParaRPr lang="en-US"/>
        </a:p>
      </dgm:t>
    </dgm:pt>
    <dgm:pt modelId="{C1D39F53-C2ED-4294-BB44-E43D75CA624F}" type="sibTrans" cxnId="{21003FBE-7F14-4A1B-814A-CC32374E4EE9}">
      <dgm:prSet/>
      <dgm:spPr/>
      <dgm:t>
        <a:bodyPr/>
        <a:lstStyle/>
        <a:p>
          <a:endParaRPr lang="en-US"/>
        </a:p>
      </dgm:t>
    </dgm:pt>
    <dgm:pt modelId="{4E2041C2-4698-41C2-84B0-ACCD3F132C8B}">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Works to bring knowledge and information to people in need. </a:t>
          </a:r>
          <a:endParaRPr lang="en-US">
            <a:latin typeface="Tahoma" panose="020B0604030504040204" pitchFamily="34" charset="0"/>
            <a:ea typeface="Tahoma" panose="020B0604030504040204" pitchFamily="34" charset="0"/>
            <a:cs typeface="Tahoma" panose="020B0604030504040204" pitchFamily="34" charset="0"/>
          </a:endParaRPr>
        </a:p>
      </dgm:t>
    </dgm:pt>
    <dgm:pt modelId="{8F5A9ADE-E617-4C7D-8306-B0814AE00DD0}" type="parTrans" cxnId="{9493957A-54E6-4FB3-B1DD-9330174DD4CF}">
      <dgm:prSet/>
      <dgm:spPr/>
      <dgm:t>
        <a:bodyPr/>
        <a:lstStyle/>
        <a:p>
          <a:endParaRPr lang="en-US"/>
        </a:p>
      </dgm:t>
    </dgm:pt>
    <dgm:pt modelId="{6EC3385D-781C-4066-84BC-4040B4D6FF07}" type="sibTrans" cxnId="{9493957A-54E6-4FB3-B1DD-9330174DD4CF}">
      <dgm:prSet/>
      <dgm:spPr/>
      <dgm:t>
        <a:bodyPr/>
        <a:lstStyle/>
        <a:p>
          <a:endParaRPr lang="en-US"/>
        </a:p>
      </dgm:t>
    </dgm:pt>
    <dgm:pt modelId="{DFA056B3-4487-4DF9-91FF-4FC86FB1C579}">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Provides access and resources that connect people to books and digital resources. </a:t>
          </a:r>
          <a:endParaRPr lang="en-US">
            <a:latin typeface="Tahoma" panose="020B0604030504040204" pitchFamily="34" charset="0"/>
            <a:ea typeface="Tahoma" panose="020B0604030504040204" pitchFamily="34" charset="0"/>
            <a:cs typeface="Tahoma" panose="020B0604030504040204" pitchFamily="34" charset="0"/>
          </a:endParaRPr>
        </a:p>
      </dgm:t>
    </dgm:pt>
    <dgm:pt modelId="{ED3D802A-EFF7-4D09-9C30-F166058C4ADB}" type="parTrans" cxnId="{623347FA-5534-40AA-BF5A-A64EC1FB67B2}">
      <dgm:prSet/>
      <dgm:spPr/>
      <dgm:t>
        <a:bodyPr/>
        <a:lstStyle/>
        <a:p>
          <a:endParaRPr lang="en-US"/>
        </a:p>
      </dgm:t>
    </dgm:pt>
    <dgm:pt modelId="{D4D8A8B6-EC59-4F81-A030-F3DFCD1C13D4}" type="sibTrans" cxnId="{623347FA-5534-40AA-BF5A-A64EC1FB67B2}">
      <dgm:prSet/>
      <dgm:spPr/>
      <dgm:t>
        <a:bodyPr/>
        <a:lstStyle/>
        <a:p>
          <a:endParaRPr lang="en-US"/>
        </a:p>
      </dgm:t>
    </dgm:pt>
    <dgm:pt modelId="{B005A4FC-2060-4A6F-81F8-5B7763E83AB9}">
      <dgm:prSet/>
      <dgm:spPr/>
      <dgm:t>
        <a:bodyPr/>
        <a:lstStyle/>
        <a:p>
          <a:pPr>
            <a:lnSpc>
              <a:spcPct val="100000"/>
            </a:lnSpc>
          </a:pPr>
          <a:r>
            <a:rPr lang="es-MX">
              <a:latin typeface="Tahoma" panose="020B0604030504040204" pitchFamily="34" charset="0"/>
              <a:ea typeface="Tahoma" panose="020B0604030504040204" pitchFamily="34" charset="0"/>
              <a:cs typeface="Tahoma" panose="020B0604030504040204" pitchFamily="34" charset="0"/>
            </a:rPr>
            <a:t>Expands the reach of libraries, training facilitators in post-emergency situations, and addressing the needs of under-resourced communities.</a:t>
          </a:r>
          <a:endParaRPr lang="en-US">
            <a:latin typeface="Tahoma" panose="020B0604030504040204" pitchFamily="34" charset="0"/>
            <a:ea typeface="Tahoma" panose="020B0604030504040204" pitchFamily="34" charset="0"/>
            <a:cs typeface="Tahoma" panose="020B0604030504040204" pitchFamily="34" charset="0"/>
          </a:endParaRPr>
        </a:p>
      </dgm:t>
    </dgm:pt>
    <dgm:pt modelId="{6DD329E2-DD7A-46DE-9B39-4083411AC74F}" type="parTrans" cxnId="{B77465E4-D5CC-4001-9500-CDB90548104B}">
      <dgm:prSet/>
      <dgm:spPr/>
      <dgm:t>
        <a:bodyPr/>
        <a:lstStyle/>
        <a:p>
          <a:endParaRPr lang="en-US"/>
        </a:p>
      </dgm:t>
    </dgm:pt>
    <dgm:pt modelId="{817C999D-FAD2-4EA6-9F3A-4DFE009315E0}" type="sibTrans" cxnId="{B77465E4-D5CC-4001-9500-CDB90548104B}">
      <dgm:prSet/>
      <dgm:spPr/>
      <dgm:t>
        <a:bodyPr/>
        <a:lstStyle/>
        <a:p>
          <a:endParaRPr lang="en-US"/>
        </a:p>
      </dgm:t>
    </dgm:pt>
    <dgm:pt modelId="{D9389256-C435-40F7-8146-FADBDFDDC9DE}" type="pres">
      <dgm:prSet presAssocID="{55D81F88-80B5-49B2-833D-A814A1BB2269}" presName="root" presStyleCnt="0">
        <dgm:presLayoutVars>
          <dgm:dir/>
          <dgm:resizeHandles val="exact"/>
        </dgm:presLayoutVars>
      </dgm:prSet>
      <dgm:spPr/>
    </dgm:pt>
    <dgm:pt modelId="{A11DB6B6-3748-4DB5-B919-8D82BDBAB3BA}" type="pres">
      <dgm:prSet presAssocID="{7BC062F2-4BB9-41ED-B815-5B6DC19CB61C}" presName="compNode" presStyleCnt="0"/>
      <dgm:spPr/>
    </dgm:pt>
    <dgm:pt modelId="{116D56CB-9E0C-4741-8F36-9BB60C0AE625}" type="pres">
      <dgm:prSet presAssocID="{7BC062F2-4BB9-41ED-B815-5B6DC19CB61C}" presName="bgRect" presStyleLbl="bgShp" presStyleIdx="0" presStyleCnt="4"/>
      <dgm:spPr>
        <a:solidFill>
          <a:srgbClr val="92D050"/>
        </a:solidFill>
      </dgm:spPr>
    </dgm:pt>
    <dgm:pt modelId="{860874A1-E0E8-4AE4-8914-206F7462FDDF}" type="pres">
      <dgm:prSet presAssocID="{7BC062F2-4BB9-41ED-B815-5B6DC19CB61C}"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aduation Cap"/>
        </a:ext>
      </dgm:extLst>
    </dgm:pt>
    <dgm:pt modelId="{09285619-4202-4A66-AEFE-6B24E3A90296}" type="pres">
      <dgm:prSet presAssocID="{7BC062F2-4BB9-41ED-B815-5B6DC19CB61C}" presName="spaceRect" presStyleCnt="0"/>
      <dgm:spPr/>
    </dgm:pt>
    <dgm:pt modelId="{20AECEF0-9D7F-4045-9F0F-AF5A819D4E31}" type="pres">
      <dgm:prSet presAssocID="{7BC062F2-4BB9-41ED-B815-5B6DC19CB61C}" presName="parTx" presStyleLbl="revTx" presStyleIdx="0" presStyleCnt="4">
        <dgm:presLayoutVars>
          <dgm:chMax val="0"/>
          <dgm:chPref val="0"/>
        </dgm:presLayoutVars>
      </dgm:prSet>
      <dgm:spPr/>
    </dgm:pt>
    <dgm:pt modelId="{9D4C1C10-5614-451D-B1CB-FF9ECD40AE13}" type="pres">
      <dgm:prSet presAssocID="{C1D39F53-C2ED-4294-BB44-E43D75CA624F}" presName="sibTrans" presStyleCnt="0"/>
      <dgm:spPr/>
    </dgm:pt>
    <dgm:pt modelId="{88075EB2-F022-4306-8404-815831361E4C}" type="pres">
      <dgm:prSet presAssocID="{4E2041C2-4698-41C2-84B0-ACCD3F132C8B}" presName="compNode" presStyleCnt="0"/>
      <dgm:spPr/>
    </dgm:pt>
    <dgm:pt modelId="{C7C32E9A-F3EF-4DEF-94B2-5D438498A74A}" type="pres">
      <dgm:prSet presAssocID="{4E2041C2-4698-41C2-84B0-ACCD3F132C8B}" presName="bgRect" presStyleLbl="bgShp" presStyleIdx="1" presStyleCnt="4"/>
      <dgm:spPr>
        <a:solidFill>
          <a:srgbClr val="92D050"/>
        </a:solidFill>
      </dgm:spPr>
    </dgm:pt>
    <dgm:pt modelId="{C1C5BD02-05F0-40FD-9D60-5D43B351CA7C}" type="pres">
      <dgm:prSet presAssocID="{4E2041C2-4698-41C2-84B0-ACCD3F132C8B}"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898607B8-AAE1-4F6D-A875-EACD8FD8F679}" type="pres">
      <dgm:prSet presAssocID="{4E2041C2-4698-41C2-84B0-ACCD3F132C8B}" presName="spaceRect" presStyleCnt="0"/>
      <dgm:spPr/>
    </dgm:pt>
    <dgm:pt modelId="{25E9741B-F0D2-4BFF-B10F-FE2AA586E7B2}" type="pres">
      <dgm:prSet presAssocID="{4E2041C2-4698-41C2-84B0-ACCD3F132C8B}" presName="parTx" presStyleLbl="revTx" presStyleIdx="1" presStyleCnt="4">
        <dgm:presLayoutVars>
          <dgm:chMax val="0"/>
          <dgm:chPref val="0"/>
        </dgm:presLayoutVars>
      </dgm:prSet>
      <dgm:spPr/>
    </dgm:pt>
    <dgm:pt modelId="{C845D299-987F-4092-96FF-9F4DA98AFD3B}" type="pres">
      <dgm:prSet presAssocID="{6EC3385D-781C-4066-84BC-4040B4D6FF07}" presName="sibTrans" presStyleCnt="0"/>
      <dgm:spPr/>
    </dgm:pt>
    <dgm:pt modelId="{0323052E-F21E-4337-B99C-41DDB9600A25}" type="pres">
      <dgm:prSet presAssocID="{DFA056B3-4487-4DF9-91FF-4FC86FB1C579}" presName="compNode" presStyleCnt="0"/>
      <dgm:spPr/>
    </dgm:pt>
    <dgm:pt modelId="{C444B0D5-AE6D-4D6E-8608-8E3A8487C7D1}" type="pres">
      <dgm:prSet presAssocID="{DFA056B3-4487-4DF9-91FF-4FC86FB1C579}" presName="bgRect" presStyleLbl="bgShp" presStyleIdx="2" presStyleCnt="4"/>
      <dgm:spPr>
        <a:solidFill>
          <a:srgbClr val="92D050"/>
        </a:solidFill>
      </dgm:spPr>
    </dgm:pt>
    <dgm:pt modelId="{488CA8A0-8A55-4947-B089-56B29FCA0583}" type="pres">
      <dgm:prSet presAssocID="{DFA056B3-4487-4DF9-91FF-4FC86FB1C579}"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bros"/>
        </a:ext>
      </dgm:extLst>
    </dgm:pt>
    <dgm:pt modelId="{E0D2D312-476A-4369-8F0E-E311FF0EB52D}" type="pres">
      <dgm:prSet presAssocID="{DFA056B3-4487-4DF9-91FF-4FC86FB1C579}" presName="spaceRect" presStyleCnt="0"/>
      <dgm:spPr/>
    </dgm:pt>
    <dgm:pt modelId="{2A64CECF-9D27-44FA-9199-DA74FC811681}" type="pres">
      <dgm:prSet presAssocID="{DFA056B3-4487-4DF9-91FF-4FC86FB1C579}" presName="parTx" presStyleLbl="revTx" presStyleIdx="2" presStyleCnt="4">
        <dgm:presLayoutVars>
          <dgm:chMax val="0"/>
          <dgm:chPref val="0"/>
        </dgm:presLayoutVars>
      </dgm:prSet>
      <dgm:spPr/>
    </dgm:pt>
    <dgm:pt modelId="{864484F4-33DB-44C7-BC87-D86A8F13A2AC}" type="pres">
      <dgm:prSet presAssocID="{D4D8A8B6-EC59-4F81-A030-F3DFCD1C13D4}" presName="sibTrans" presStyleCnt="0"/>
      <dgm:spPr/>
    </dgm:pt>
    <dgm:pt modelId="{1A97FC26-5CCB-49BD-9BFE-075439D1E911}" type="pres">
      <dgm:prSet presAssocID="{B005A4FC-2060-4A6F-81F8-5B7763E83AB9}" presName="compNode" presStyleCnt="0"/>
      <dgm:spPr/>
    </dgm:pt>
    <dgm:pt modelId="{A9F701FF-2F85-4745-A769-1030D5B1CCFA}" type="pres">
      <dgm:prSet presAssocID="{B005A4FC-2060-4A6F-81F8-5B7763E83AB9}" presName="bgRect" presStyleLbl="bgShp" presStyleIdx="3" presStyleCnt="4"/>
      <dgm:spPr>
        <a:solidFill>
          <a:srgbClr val="92D050"/>
        </a:solidFill>
      </dgm:spPr>
    </dgm:pt>
    <dgm:pt modelId="{0D115970-4FF4-45D2-BBF3-064947A8EF88}" type="pres">
      <dgm:prSet presAssocID="{B005A4FC-2060-4A6F-81F8-5B7763E83AB9}"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entro educativo"/>
        </a:ext>
      </dgm:extLst>
    </dgm:pt>
    <dgm:pt modelId="{2515D7D3-73A7-409C-BAFD-6246EC7DB821}" type="pres">
      <dgm:prSet presAssocID="{B005A4FC-2060-4A6F-81F8-5B7763E83AB9}" presName="spaceRect" presStyleCnt="0"/>
      <dgm:spPr/>
    </dgm:pt>
    <dgm:pt modelId="{1E0F77EB-9B07-4CE9-82D2-01A6D5F1E0F8}" type="pres">
      <dgm:prSet presAssocID="{B005A4FC-2060-4A6F-81F8-5B7763E83AB9}" presName="parTx" presStyleLbl="revTx" presStyleIdx="3" presStyleCnt="4">
        <dgm:presLayoutVars>
          <dgm:chMax val="0"/>
          <dgm:chPref val="0"/>
        </dgm:presLayoutVars>
      </dgm:prSet>
      <dgm:spPr/>
    </dgm:pt>
  </dgm:ptLst>
  <dgm:cxnLst>
    <dgm:cxn modelId="{F8466907-901B-469D-9DA6-C242E39B47EF}" type="presOf" srcId="{7BC062F2-4BB9-41ED-B815-5B6DC19CB61C}" destId="{20AECEF0-9D7F-4045-9F0F-AF5A819D4E31}" srcOrd="0" destOrd="0" presId="urn:microsoft.com/office/officeart/2018/2/layout/IconVerticalSolidList"/>
    <dgm:cxn modelId="{0ECDEB48-4A0E-47E4-A69E-8A2617D26C9E}" type="presOf" srcId="{55D81F88-80B5-49B2-833D-A814A1BB2269}" destId="{D9389256-C435-40F7-8146-FADBDFDDC9DE}" srcOrd="0" destOrd="0" presId="urn:microsoft.com/office/officeart/2018/2/layout/IconVerticalSolidList"/>
    <dgm:cxn modelId="{85450B70-2D89-49B1-BCE9-4A1920FF6CB3}" type="presOf" srcId="{DFA056B3-4487-4DF9-91FF-4FC86FB1C579}" destId="{2A64CECF-9D27-44FA-9199-DA74FC811681}" srcOrd="0" destOrd="0" presId="urn:microsoft.com/office/officeart/2018/2/layout/IconVerticalSolidList"/>
    <dgm:cxn modelId="{9493957A-54E6-4FB3-B1DD-9330174DD4CF}" srcId="{55D81F88-80B5-49B2-833D-A814A1BB2269}" destId="{4E2041C2-4698-41C2-84B0-ACCD3F132C8B}" srcOrd="1" destOrd="0" parTransId="{8F5A9ADE-E617-4C7D-8306-B0814AE00DD0}" sibTransId="{6EC3385D-781C-4066-84BC-4040B4D6FF07}"/>
    <dgm:cxn modelId="{58870F85-A67A-4EDA-A41C-88AA6A30DDA9}" type="presOf" srcId="{4E2041C2-4698-41C2-84B0-ACCD3F132C8B}" destId="{25E9741B-F0D2-4BFF-B10F-FE2AA586E7B2}" srcOrd="0" destOrd="0" presId="urn:microsoft.com/office/officeart/2018/2/layout/IconVerticalSolidList"/>
    <dgm:cxn modelId="{21003FBE-7F14-4A1B-814A-CC32374E4EE9}" srcId="{55D81F88-80B5-49B2-833D-A814A1BB2269}" destId="{7BC062F2-4BB9-41ED-B815-5B6DC19CB61C}" srcOrd="0" destOrd="0" parTransId="{44608357-11B9-4A30-8F86-178726AD9AB3}" sibTransId="{C1D39F53-C2ED-4294-BB44-E43D75CA624F}"/>
    <dgm:cxn modelId="{DC26D9C5-8F5B-4BAC-94E7-073BEF744792}" type="presOf" srcId="{B005A4FC-2060-4A6F-81F8-5B7763E83AB9}" destId="{1E0F77EB-9B07-4CE9-82D2-01A6D5F1E0F8}" srcOrd="0" destOrd="0" presId="urn:microsoft.com/office/officeart/2018/2/layout/IconVerticalSolidList"/>
    <dgm:cxn modelId="{B77465E4-D5CC-4001-9500-CDB90548104B}" srcId="{55D81F88-80B5-49B2-833D-A814A1BB2269}" destId="{B005A4FC-2060-4A6F-81F8-5B7763E83AB9}" srcOrd="3" destOrd="0" parTransId="{6DD329E2-DD7A-46DE-9B39-4083411AC74F}" sibTransId="{817C999D-FAD2-4EA6-9F3A-4DFE009315E0}"/>
    <dgm:cxn modelId="{623347FA-5534-40AA-BF5A-A64EC1FB67B2}" srcId="{55D81F88-80B5-49B2-833D-A814A1BB2269}" destId="{DFA056B3-4487-4DF9-91FF-4FC86FB1C579}" srcOrd="2" destOrd="0" parTransId="{ED3D802A-EFF7-4D09-9C30-F166058C4ADB}" sibTransId="{D4D8A8B6-EC59-4F81-A030-F3DFCD1C13D4}"/>
    <dgm:cxn modelId="{8793A40C-A0F2-49F4-BA8E-22978FD98E17}" type="presParOf" srcId="{D9389256-C435-40F7-8146-FADBDFDDC9DE}" destId="{A11DB6B6-3748-4DB5-B919-8D82BDBAB3BA}" srcOrd="0" destOrd="0" presId="urn:microsoft.com/office/officeart/2018/2/layout/IconVerticalSolidList"/>
    <dgm:cxn modelId="{254DDBA6-6946-41E4-8B79-3A58FDD07D17}" type="presParOf" srcId="{A11DB6B6-3748-4DB5-B919-8D82BDBAB3BA}" destId="{116D56CB-9E0C-4741-8F36-9BB60C0AE625}" srcOrd="0" destOrd="0" presId="urn:microsoft.com/office/officeart/2018/2/layout/IconVerticalSolidList"/>
    <dgm:cxn modelId="{60572F3F-4220-488E-93F7-62EFD411B425}" type="presParOf" srcId="{A11DB6B6-3748-4DB5-B919-8D82BDBAB3BA}" destId="{860874A1-E0E8-4AE4-8914-206F7462FDDF}" srcOrd="1" destOrd="0" presId="urn:microsoft.com/office/officeart/2018/2/layout/IconVerticalSolidList"/>
    <dgm:cxn modelId="{F0A582F5-4E5F-4A54-AA19-EA06562FA6A8}" type="presParOf" srcId="{A11DB6B6-3748-4DB5-B919-8D82BDBAB3BA}" destId="{09285619-4202-4A66-AEFE-6B24E3A90296}" srcOrd="2" destOrd="0" presId="urn:microsoft.com/office/officeart/2018/2/layout/IconVerticalSolidList"/>
    <dgm:cxn modelId="{002C84E0-6AF2-4471-A375-9519A7A76574}" type="presParOf" srcId="{A11DB6B6-3748-4DB5-B919-8D82BDBAB3BA}" destId="{20AECEF0-9D7F-4045-9F0F-AF5A819D4E31}" srcOrd="3" destOrd="0" presId="urn:microsoft.com/office/officeart/2018/2/layout/IconVerticalSolidList"/>
    <dgm:cxn modelId="{5135FCB0-9FC9-40BA-A942-2A83CC08F419}" type="presParOf" srcId="{D9389256-C435-40F7-8146-FADBDFDDC9DE}" destId="{9D4C1C10-5614-451D-B1CB-FF9ECD40AE13}" srcOrd="1" destOrd="0" presId="urn:microsoft.com/office/officeart/2018/2/layout/IconVerticalSolidList"/>
    <dgm:cxn modelId="{C47AE311-C8FA-4B34-BCD6-3FBBC12A8A15}" type="presParOf" srcId="{D9389256-C435-40F7-8146-FADBDFDDC9DE}" destId="{88075EB2-F022-4306-8404-815831361E4C}" srcOrd="2" destOrd="0" presId="urn:microsoft.com/office/officeart/2018/2/layout/IconVerticalSolidList"/>
    <dgm:cxn modelId="{0FB257BF-3706-4E91-855B-D154ECAACFFE}" type="presParOf" srcId="{88075EB2-F022-4306-8404-815831361E4C}" destId="{C7C32E9A-F3EF-4DEF-94B2-5D438498A74A}" srcOrd="0" destOrd="0" presId="urn:microsoft.com/office/officeart/2018/2/layout/IconVerticalSolidList"/>
    <dgm:cxn modelId="{DA1C30C2-DF29-4710-BE55-678CF1D0244D}" type="presParOf" srcId="{88075EB2-F022-4306-8404-815831361E4C}" destId="{C1C5BD02-05F0-40FD-9D60-5D43B351CA7C}" srcOrd="1" destOrd="0" presId="urn:microsoft.com/office/officeart/2018/2/layout/IconVerticalSolidList"/>
    <dgm:cxn modelId="{E4F5EE54-4B57-49B5-B72B-BF919EF6E652}" type="presParOf" srcId="{88075EB2-F022-4306-8404-815831361E4C}" destId="{898607B8-AAE1-4F6D-A875-EACD8FD8F679}" srcOrd="2" destOrd="0" presId="urn:microsoft.com/office/officeart/2018/2/layout/IconVerticalSolidList"/>
    <dgm:cxn modelId="{622359DB-01D6-4666-A611-12FBFF65026E}" type="presParOf" srcId="{88075EB2-F022-4306-8404-815831361E4C}" destId="{25E9741B-F0D2-4BFF-B10F-FE2AA586E7B2}" srcOrd="3" destOrd="0" presId="urn:microsoft.com/office/officeart/2018/2/layout/IconVerticalSolidList"/>
    <dgm:cxn modelId="{99AF72DC-6073-4870-8864-94FD9D681428}" type="presParOf" srcId="{D9389256-C435-40F7-8146-FADBDFDDC9DE}" destId="{C845D299-987F-4092-96FF-9F4DA98AFD3B}" srcOrd="3" destOrd="0" presId="urn:microsoft.com/office/officeart/2018/2/layout/IconVerticalSolidList"/>
    <dgm:cxn modelId="{BF54A7BF-5BC8-4B76-A3AC-AC6443521610}" type="presParOf" srcId="{D9389256-C435-40F7-8146-FADBDFDDC9DE}" destId="{0323052E-F21E-4337-B99C-41DDB9600A25}" srcOrd="4" destOrd="0" presId="urn:microsoft.com/office/officeart/2018/2/layout/IconVerticalSolidList"/>
    <dgm:cxn modelId="{AA5CE27C-80A2-4358-BDD3-8653B331C975}" type="presParOf" srcId="{0323052E-F21E-4337-B99C-41DDB9600A25}" destId="{C444B0D5-AE6D-4D6E-8608-8E3A8487C7D1}" srcOrd="0" destOrd="0" presId="urn:microsoft.com/office/officeart/2018/2/layout/IconVerticalSolidList"/>
    <dgm:cxn modelId="{1E1F8A2F-E965-46C0-9A16-02939C07F05F}" type="presParOf" srcId="{0323052E-F21E-4337-B99C-41DDB9600A25}" destId="{488CA8A0-8A55-4947-B089-56B29FCA0583}" srcOrd="1" destOrd="0" presId="urn:microsoft.com/office/officeart/2018/2/layout/IconVerticalSolidList"/>
    <dgm:cxn modelId="{9F5B3C56-6B8B-480D-9DBE-67EFF96B8D09}" type="presParOf" srcId="{0323052E-F21E-4337-B99C-41DDB9600A25}" destId="{E0D2D312-476A-4369-8F0E-E311FF0EB52D}" srcOrd="2" destOrd="0" presId="urn:microsoft.com/office/officeart/2018/2/layout/IconVerticalSolidList"/>
    <dgm:cxn modelId="{920631F9-A185-49FB-930F-7CE20959A15D}" type="presParOf" srcId="{0323052E-F21E-4337-B99C-41DDB9600A25}" destId="{2A64CECF-9D27-44FA-9199-DA74FC811681}" srcOrd="3" destOrd="0" presId="urn:microsoft.com/office/officeart/2018/2/layout/IconVerticalSolidList"/>
    <dgm:cxn modelId="{416C8819-007B-450F-A175-81E08FDEB843}" type="presParOf" srcId="{D9389256-C435-40F7-8146-FADBDFDDC9DE}" destId="{864484F4-33DB-44C7-BC87-D86A8F13A2AC}" srcOrd="5" destOrd="0" presId="urn:microsoft.com/office/officeart/2018/2/layout/IconVerticalSolidList"/>
    <dgm:cxn modelId="{9252581A-BDD2-4B9F-A3A1-1AEECFA02C71}" type="presParOf" srcId="{D9389256-C435-40F7-8146-FADBDFDDC9DE}" destId="{1A97FC26-5CCB-49BD-9BFE-075439D1E911}" srcOrd="6" destOrd="0" presId="urn:microsoft.com/office/officeart/2018/2/layout/IconVerticalSolidList"/>
    <dgm:cxn modelId="{7F44CA2E-4A8C-4EC7-AFA2-19765B45713D}" type="presParOf" srcId="{1A97FC26-5CCB-49BD-9BFE-075439D1E911}" destId="{A9F701FF-2F85-4745-A769-1030D5B1CCFA}" srcOrd="0" destOrd="0" presId="urn:microsoft.com/office/officeart/2018/2/layout/IconVerticalSolidList"/>
    <dgm:cxn modelId="{19C9C57C-58AC-4A1F-9751-EDC9E92C3361}" type="presParOf" srcId="{1A97FC26-5CCB-49BD-9BFE-075439D1E911}" destId="{0D115970-4FF4-45D2-BBF3-064947A8EF88}" srcOrd="1" destOrd="0" presId="urn:microsoft.com/office/officeart/2018/2/layout/IconVerticalSolidList"/>
    <dgm:cxn modelId="{CBC2752E-68A2-4518-BBA1-82EAF839BF28}" type="presParOf" srcId="{1A97FC26-5CCB-49BD-9BFE-075439D1E911}" destId="{2515D7D3-73A7-409C-BAFD-6246EC7DB821}" srcOrd="2" destOrd="0" presId="urn:microsoft.com/office/officeart/2018/2/layout/IconVerticalSolidList"/>
    <dgm:cxn modelId="{32C1449B-8E24-4B1A-A7B2-13227E8EEB9B}" type="presParOf" srcId="{1A97FC26-5CCB-49BD-9BFE-075439D1E911}" destId="{1E0F77EB-9B07-4CE9-82D2-01A6D5F1E0F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1EE5AF-BE56-4950-BDD0-6897ECEE43A2}">
      <dsp:nvSpPr>
        <dsp:cNvPr id="0" name=""/>
        <dsp:cNvSpPr/>
      </dsp:nvSpPr>
      <dsp:spPr>
        <a:xfrm>
          <a:off x="0" y="2379"/>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930B92-20A2-4A0B-8499-1ED79E4925B5}">
      <dsp:nvSpPr>
        <dsp:cNvPr id="0" name=""/>
        <dsp:cNvSpPr/>
      </dsp:nvSpPr>
      <dsp:spPr>
        <a:xfrm>
          <a:off x="0" y="2379"/>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s-MX" sz="3200" kern="1200" dirty="0" err="1"/>
            <a:t>Economy</a:t>
          </a:r>
          <a:r>
            <a:rPr lang="es-MX" sz="3200" kern="1200" dirty="0"/>
            <a:t> - </a:t>
          </a:r>
          <a:r>
            <a:rPr lang="es-MX" sz="3200" kern="1200" dirty="0" err="1"/>
            <a:t>Budgets</a:t>
          </a:r>
          <a:endParaRPr lang="en-US" sz="3200" kern="1200" dirty="0"/>
        </a:p>
      </dsp:txBody>
      <dsp:txXfrm>
        <a:off x="0" y="2379"/>
        <a:ext cx="6172199" cy="1622955"/>
      </dsp:txXfrm>
    </dsp:sp>
    <dsp:sp modelId="{728B27C4-C2D3-4922-90A6-9A5A5AD0344E}">
      <dsp:nvSpPr>
        <dsp:cNvPr id="0" name=""/>
        <dsp:cNvSpPr/>
      </dsp:nvSpPr>
      <dsp:spPr>
        <a:xfrm>
          <a:off x="0" y="1625334"/>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0B29CA-A26D-4881-9EE7-E17EBDFE3D98}">
      <dsp:nvSpPr>
        <dsp:cNvPr id="0" name=""/>
        <dsp:cNvSpPr/>
      </dsp:nvSpPr>
      <dsp:spPr>
        <a:xfrm>
          <a:off x="0" y="1625334"/>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s-MX" sz="3200" kern="1200" dirty="0"/>
            <a:t>Social – </a:t>
          </a:r>
          <a:r>
            <a:rPr lang="es-MX" sz="3200" kern="1200" dirty="0" err="1"/>
            <a:t>Planning</a:t>
          </a:r>
          <a:r>
            <a:rPr lang="es-MX" sz="3200" kern="1200" dirty="0"/>
            <a:t>, </a:t>
          </a:r>
          <a:r>
            <a:rPr lang="es-MX" sz="3200" kern="1200" dirty="0" err="1"/>
            <a:t>organization</a:t>
          </a:r>
          <a:r>
            <a:rPr lang="es-MX" sz="3200" kern="1200" dirty="0"/>
            <a:t>, </a:t>
          </a:r>
          <a:r>
            <a:rPr lang="es-MX" sz="3200" kern="1200" dirty="0" err="1"/>
            <a:t>language</a:t>
          </a:r>
          <a:endParaRPr lang="en-US" sz="3200" kern="1200" dirty="0"/>
        </a:p>
      </dsp:txBody>
      <dsp:txXfrm>
        <a:off x="0" y="1625334"/>
        <a:ext cx="6172199" cy="1622955"/>
      </dsp:txXfrm>
    </dsp:sp>
    <dsp:sp modelId="{EB2679E3-1D0D-4261-8ED7-10FD867FD85F}">
      <dsp:nvSpPr>
        <dsp:cNvPr id="0" name=""/>
        <dsp:cNvSpPr/>
      </dsp:nvSpPr>
      <dsp:spPr>
        <a:xfrm>
          <a:off x="0" y="3248290"/>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5B626E-E0F0-4051-91BD-D49F2AC2B10A}">
      <dsp:nvSpPr>
        <dsp:cNvPr id="0" name=""/>
        <dsp:cNvSpPr/>
      </dsp:nvSpPr>
      <dsp:spPr>
        <a:xfrm>
          <a:off x="0" y="3248290"/>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s-MX" sz="3200" kern="1200"/>
            <a:t>Politics – Freedom, decision making</a:t>
          </a:r>
          <a:endParaRPr lang="en-US" sz="3200" kern="1200"/>
        </a:p>
      </dsp:txBody>
      <dsp:txXfrm>
        <a:off x="0" y="3248290"/>
        <a:ext cx="6172199" cy="16229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41F56-D921-41B2-9612-A0B7F74FF4B4}">
      <dsp:nvSpPr>
        <dsp:cNvPr id="0" name=""/>
        <dsp:cNvSpPr/>
      </dsp:nvSpPr>
      <dsp:spPr>
        <a:xfrm>
          <a:off x="0" y="799892"/>
          <a:ext cx="11191754" cy="1476724"/>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36D32FD-0AF3-4692-90B4-A35D7C64077E}">
      <dsp:nvSpPr>
        <dsp:cNvPr id="0" name=""/>
        <dsp:cNvSpPr/>
      </dsp:nvSpPr>
      <dsp:spPr>
        <a:xfrm>
          <a:off x="316655" y="978317"/>
          <a:ext cx="1072305" cy="1119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D95E26-58B9-4D7B-9491-24758444D4E6}">
      <dsp:nvSpPr>
        <dsp:cNvPr id="0" name=""/>
        <dsp:cNvSpPr/>
      </dsp:nvSpPr>
      <dsp:spPr>
        <a:xfrm>
          <a:off x="1705617" y="799892"/>
          <a:ext cx="9486136" cy="1476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87" tIns="156287" rIns="156287" bIns="156287" numCol="1" spcCol="1270" anchor="ctr" anchorCtr="0">
          <a:noAutofit/>
        </a:bodyPr>
        <a:lstStyle/>
        <a:p>
          <a:pPr marL="0" lvl="0" indent="0" algn="l" defTabSz="1066800">
            <a:lnSpc>
              <a:spcPct val="100000"/>
            </a:lnSpc>
            <a:spcBef>
              <a:spcPct val="0"/>
            </a:spcBef>
            <a:spcAft>
              <a:spcPct val="35000"/>
            </a:spcAft>
            <a:buNone/>
          </a:pPr>
          <a:r>
            <a:rPr lang="es-MX" sz="2400" u="sng" kern="1200" dirty="0" err="1">
              <a:latin typeface="Tahoma" panose="020B0604030504040204" pitchFamily="34" charset="0"/>
              <a:ea typeface="Tahoma" panose="020B0604030504040204" pitchFamily="34" charset="0"/>
              <a:cs typeface="Tahoma" panose="020B0604030504040204" pitchFamily="34" charset="0"/>
            </a:rPr>
            <a:t>Cooperating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means</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working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with</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someone</a:t>
          </a:r>
          <a:r>
            <a:rPr lang="es-MX" sz="2400" kern="1200" dirty="0">
              <a:latin typeface="Tahoma" panose="020B0604030504040204" pitchFamily="34" charset="0"/>
              <a:ea typeface="Tahoma" panose="020B0604030504040204" pitchFamily="34" charset="0"/>
              <a:cs typeface="Tahoma" panose="020B0604030504040204" pitchFamily="34" charset="0"/>
            </a:rPr>
            <a:t> in </a:t>
          </a:r>
          <a:r>
            <a:rPr lang="es-MX" sz="2400" kern="1200" dirty="0" err="1">
              <a:latin typeface="Tahoma" panose="020B0604030504040204" pitchFamily="34" charset="0"/>
              <a:ea typeface="Tahoma" panose="020B0604030504040204" pitchFamily="34" charset="0"/>
              <a:cs typeface="Tahoma" panose="020B0604030504040204" pitchFamily="34" charset="0"/>
            </a:rPr>
            <a:t>the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sense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of</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enabling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making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them</a:t>
          </a:r>
          <a:r>
            <a:rPr lang="es-MX" sz="2400" kern="1200" dirty="0">
              <a:latin typeface="Tahoma" panose="020B0604030504040204" pitchFamily="34" charset="0"/>
              <a:ea typeface="Tahoma" panose="020B0604030504040204" pitchFamily="34" charset="0"/>
              <a:cs typeface="Tahoma" panose="020B0604030504040204" pitchFamily="34" charset="0"/>
            </a:rPr>
            <a:t> more </a:t>
          </a:r>
          <a:r>
            <a:rPr lang="es-MX" sz="2400" kern="1200" dirty="0" err="1">
              <a:latin typeface="Tahoma" panose="020B0604030504040204" pitchFamily="34" charset="0"/>
              <a:ea typeface="Tahoma" panose="020B0604030504040204" pitchFamily="34" charset="0"/>
              <a:cs typeface="Tahoma" panose="020B0604030504040204" pitchFamily="34" charset="0"/>
            </a:rPr>
            <a:t>able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to</a:t>
          </a:r>
          <a:r>
            <a:rPr lang="es-MX" sz="2400" kern="1200" dirty="0">
              <a:latin typeface="Tahoma" panose="020B0604030504040204" pitchFamily="34" charset="0"/>
              <a:ea typeface="Tahoma" panose="020B0604030504040204" pitchFamily="34" charset="0"/>
              <a:cs typeface="Tahoma" panose="020B0604030504040204" pitchFamily="34" charset="0"/>
            </a:rPr>
            <a:t> do </a:t>
          </a:r>
          <a:r>
            <a:rPr lang="es-MX" sz="2400" kern="1200" dirty="0" err="1">
              <a:latin typeface="Tahoma" panose="020B0604030504040204" pitchFamily="34" charset="0"/>
              <a:ea typeface="Tahoma" panose="020B0604030504040204" pitchFamily="34" charset="0"/>
              <a:cs typeface="Tahoma" panose="020B0604030504040204" pitchFamily="34" charset="0"/>
            </a:rPr>
            <a:t>something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typically</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by</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providing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information</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or</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resources</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they</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wouldn't</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otherwise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have</a:t>
          </a:r>
          <a:r>
            <a:rPr lang="es-MX" sz="2400" kern="1200" dirty="0">
              <a:latin typeface="Tahoma" panose="020B0604030504040204" pitchFamily="34" charset="0"/>
              <a:ea typeface="Tahoma" panose="020B0604030504040204" pitchFamily="34" charset="0"/>
              <a:cs typeface="Tahoma" panose="020B0604030504040204" pitchFamily="34" charset="0"/>
            </a:rPr>
            <a:t>).</a:t>
          </a:r>
          <a:endParaRPr lang="en-US" sz="2400" kern="1200" dirty="0">
            <a:latin typeface="Tahoma" panose="020B0604030504040204" pitchFamily="34" charset="0"/>
            <a:ea typeface="Tahoma" panose="020B0604030504040204" pitchFamily="34" charset="0"/>
            <a:cs typeface="Tahoma" panose="020B0604030504040204" pitchFamily="34" charset="0"/>
          </a:endParaRPr>
        </a:p>
      </dsp:txBody>
      <dsp:txXfrm>
        <a:off x="1705617" y="799892"/>
        <a:ext cx="9486136" cy="1476724"/>
      </dsp:txXfrm>
    </dsp:sp>
    <dsp:sp modelId="{10AF7245-FF66-4FBA-9C8C-373CE546F6CC}">
      <dsp:nvSpPr>
        <dsp:cNvPr id="0" name=""/>
        <dsp:cNvSpPr/>
      </dsp:nvSpPr>
      <dsp:spPr>
        <a:xfrm>
          <a:off x="0" y="2645798"/>
          <a:ext cx="11191754" cy="1476724"/>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015D39A2-2237-442C-AA67-51ED2F94FC0F}">
      <dsp:nvSpPr>
        <dsp:cNvPr id="0" name=""/>
        <dsp:cNvSpPr/>
      </dsp:nvSpPr>
      <dsp:spPr>
        <a:xfrm>
          <a:off x="240528" y="2771880"/>
          <a:ext cx="1224560" cy="1224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F43E04-6893-4CFF-805E-F757A4AFF356}">
      <dsp:nvSpPr>
        <dsp:cNvPr id="0" name=""/>
        <dsp:cNvSpPr/>
      </dsp:nvSpPr>
      <dsp:spPr>
        <a:xfrm>
          <a:off x="1705617" y="2645798"/>
          <a:ext cx="9486136" cy="1476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87" tIns="156287" rIns="156287" bIns="156287" numCol="1" spcCol="1270" anchor="ctr" anchorCtr="0">
          <a:noAutofit/>
        </a:bodyPr>
        <a:lstStyle/>
        <a:p>
          <a:pPr marL="0" lvl="0" indent="0" algn="l" defTabSz="1066800">
            <a:lnSpc>
              <a:spcPct val="100000"/>
            </a:lnSpc>
            <a:spcBef>
              <a:spcPct val="0"/>
            </a:spcBef>
            <a:spcAft>
              <a:spcPct val="35000"/>
            </a:spcAft>
            <a:buNone/>
          </a:pPr>
          <a:r>
            <a:rPr lang="es-MX" sz="2400" u="sng" kern="1200" dirty="0" err="1">
              <a:latin typeface="Tahoma" panose="020B0604030504040204" pitchFamily="34" charset="0"/>
              <a:ea typeface="Tahoma" panose="020B0604030504040204" pitchFamily="34" charset="0"/>
              <a:cs typeface="Tahoma" panose="020B0604030504040204" pitchFamily="34" charset="0"/>
            </a:rPr>
            <a:t>Collaborating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means</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actually</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working</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alongside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someone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from</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Latin</a:t>
          </a:r>
          <a:r>
            <a:rPr lang="es-MX" sz="2400" kern="1200" dirty="0">
              <a:latin typeface="Tahoma" panose="020B0604030504040204" pitchFamily="34" charset="0"/>
              <a:ea typeface="Tahoma" panose="020B0604030504040204" pitchFamily="34" charset="0"/>
              <a:cs typeface="Tahoma" panose="020B0604030504040204" pitchFamily="34" charset="0"/>
            </a:rPr>
            <a:t> laborare: </a:t>
          </a:r>
          <a:r>
            <a:rPr lang="es-MX" sz="2400" kern="1200" dirty="0" err="1">
              <a:latin typeface="Tahoma" panose="020B0604030504040204" pitchFamily="34" charset="0"/>
              <a:ea typeface="Tahoma" panose="020B0604030504040204" pitchFamily="34" charset="0"/>
              <a:cs typeface="Tahoma" panose="020B0604030504040204" pitchFamily="34" charset="0"/>
            </a:rPr>
            <a:t>to</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work</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to</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achieve</a:t>
          </a:r>
          <a:r>
            <a:rPr lang="es-MX" sz="2400" kern="1200" dirty="0">
              <a:latin typeface="Tahoma" panose="020B0604030504040204" pitchFamily="34" charset="0"/>
              <a:ea typeface="Tahoma" panose="020B0604030504040204" pitchFamily="34" charset="0"/>
              <a:cs typeface="Tahoma" panose="020B0604030504040204" pitchFamily="34" charset="0"/>
            </a:rPr>
            <a:t> </a:t>
          </a:r>
          <a:r>
            <a:rPr lang="es-MX" sz="2400" kern="1200" dirty="0" err="1">
              <a:latin typeface="Tahoma" panose="020B0604030504040204" pitchFamily="34" charset="0"/>
              <a:ea typeface="Tahoma" panose="020B0604030504040204" pitchFamily="34" charset="0"/>
              <a:cs typeface="Tahoma" panose="020B0604030504040204" pitchFamily="34" charset="0"/>
            </a:rPr>
            <a:t>something</a:t>
          </a:r>
          <a:r>
            <a:rPr lang="es-MX" sz="2400" kern="1200" dirty="0">
              <a:latin typeface="Tahoma" panose="020B0604030504040204" pitchFamily="34" charset="0"/>
              <a:ea typeface="Tahoma" panose="020B0604030504040204" pitchFamily="34" charset="0"/>
              <a:cs typeface="Tahoma" panose="020B0604030504040204" pitchFamily="34" charset="0"/>
            </a:rPr>
            <a:t>.</a:t>
          </a:r>
          <a:endParaRPr lang="en-US" sz="2400" kern="1200" dirty="0">
            <a:latin typeface="Tahoma" panose="020B0604030504040204" pitchFamily="34" charset="0"/>
            <a:ea typeface="Tahoma" panose="020B0604030504040204" pitchFamily="34" charset="0"/>
            <a:cs typeface="Tahoma" panose="020B0604030504040204" pitchFamily="34" charset="0"/>
          </a:endParaRPr>
        </a:p>
      </dsp:txBody>
      <dsp:txXfrm>
        <a:off x="1705617" y="2645798"/>
        <a:ext cx="9486136" cy="14767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41F56-D921-41B2-9612-A0B7F74FF4B4}">
      <dsp:nvSpPr>
        <dsp:cNvPr id="0" name=""/>
        <dsp:cNvSpPr/>
      </dsp:nvSpPr>
      <dsp:spPr>
        <a:xfrm>
          <a:off x="0" y="765520"/>
          <a:ext cx="11563109" cy="1413268"/>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36D32FD-0AF3-4692-90B4-A35D7C64077E}">
      <dsp:nvSpPr>
        <dsp:cNvPr id="0" name=""/>
        <dsp:cNvSpPr/>
      </dsp:nvSpPr>
      <dsp:spPr>
        <a:xfrm>
          <a:off x="127616" y="783609"/>
          <a:ext cx="1377091" cy="1377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D95E26-58B9-4D7B-9491-24758444D4E6}">
      <dsp:nvSpPr>
        <dsp:cNvPr id="0" name=""/>
        <dsp:cNvSpPr/>
      </dsp:nvSpPr>
      <dsp:spPr>
        <a:xfrm>
          <a:off x="1632325" y="765520"/>
          <a:ext cx="9930783" cy="1413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571" tIns="149571" rIns="149571" bIns="149571" numCol="1" spcCol="1270" anchor="ctr" anchorCtr="0">
          <a:noAutofit/>
        </a:bodyPr>
        <a:lstStyle/>
        <a:p>
          <a:pPr marL="0" lvl="0" indent="0" algn="l" defTabSz="1111250">
            <a:lnSpc>
              <a:spcPct val="100000"/>
            </a:lnSpc>
            <a:spcBef>
              <a:spcPct val="0"/>
            </a:spcBef>
            <a:spcAft>
              <a:spcPct val="35000"/>
            </a:spcAft>
            <a:buNone/>
          </a:pPr>
          <a:r>
            <a:rPr lang="es-MX" sz="2500" b="1" kern="1200" dirty="0" err="1">
              <a:solidFill>
                <a:srgbClr val="303030"/>
              </a:solidFill>
              <a:latin typeface="Tahoma" panose="020B0604030504040204" pitchFamily="34" charset="0"/>
              <a:ea typeface="Tahoma" panose="020B0604030504040204" pitchFamily="34" charset="0"/>
              <a:cs typeface="Tahoma" panose="020B0604030504040204" pitchFamily="34" charset="0"/>
            </a:rPr>
            <a:t>To</a:t>
          </a:r>
          <a:r>
            <a:rPr lang="es-MX" sz="2500" b="1" kern="1200" dirty="0">
              <a:solidFill>
                <a:srgbClr val="303030"/>
              </a:solidFill>
              <a:latin typeface="Tahoma" panose="020B0604030504040204" pitchFamily="34" charset="0"/>
              <a:ea typeface="Tahoma" panose="020B0604030504040204" pitchFamily="34" charset="0"/>
              <a:cs typeface="Tahoma" panose="020B0604030504040204" pitchFamily="34" charset="0"/>
            </a:rPr>
            <a:t> </a:t>
          </a:r>
          <a:r>
            <a:rPr lang="es-MX" sz="2500" b="1" i="0" kern="1200" dirty="0" err="1">
              <a:solidFill>
                <a:srgbClr val="BA3F36"/>
              </a:solidFill>
              <a:effectLst/>
              <a:latin typeface="Tahoma" panose="020B0604030504040204" pitchFamily="34" charset="0"/>
              <a:ea typeface="Tahoma" panose="020B0604030504040204" pitchFamily="34" charset="0"/>
              <a:cs typeface="Tahoma" panose="020B0604030504040204" pitchFamily="34" charset="0"/>
            </a:rPr>
            <a:t>collaborate</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is</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work</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together</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with</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others</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achieve</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common</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goal</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while</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1632325" y="765520"/>
        <a:ext cx="9930783" cy="1413268"/>
      </dsp:txXfrm>
    </dsp:sp>
    <dsp:sp modelId="{10AF7245-FF66-4FBA-9C8C-373CE546F6CC}">
      <dsp:nvSpPr>
        <dsp:cNvPr id="0" name=""/>
        <dsp:cNvSpPr/>
      </dsp:nvSpPr>
      <dsp:spPr>
        <a:xfrm>
          <a:off x="0" y="2532106"/>
          <a:ext cx="11563109" cy="1413268"/>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015D39A2-2237-442C-AA67-51ED2F94FC0F}">
      <dsp:nvSpPr>
        <dsp:cNvPr id="0" name=""/>
        <dsp:cNvSpPr/>
      </dsp:nvSpPr>
      <dsp:spPr>
        <a:xfrm>
          <a:off x="127612" y="2550191"/>
          <a:ext cx="1377099" cy="13770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F43E04-6893-4CFF-805E-F757A4AFF356}">
      <dsp:nvSpPr>
        <dsp:cNvPr id="0" name=""/>
        <dsp:cNvSpPr/>
      </dsp:nvSpPr>
      <dsp:spPr>
        <a:xfrm>
          <a:off x="1632325" y="2532106"/>
          <a:ext cx="9930783" cy="1413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571" tIns="149571" rIns="149571" bIns="149571" numCol="1" spcCol="1270" anchor="ctr" anchorCtr="0">
          <a:noAutofit/>
        </a:bodyPr>
        <a:lstStyle/>
        <a:p>
          <a:pPr marL="0" lvl="0" indent="0" algn="l" defTabSz="1111250">
            <a:lnSpc>
              <a:spcPct val="100000"/>
            </a:lnSpc>
            <a:spcBef>
              <a:spcPct val="0"/>
            </a:spcBef>
            <a:spcAft>
              <a:spcPct val="35000"/>
            </a:spcAft>
            <a:buNone/>
          </a:pPr>
          <a:r>
            <a:rPr lang="es-MX" sz="2500" b="1" i="0" kern="1200" dirty="0" err="1">
              <a:solidFill>
                <a:srgbClr val="BA3F36"/>
              </a:solidFill>
              <a:effectLst/>
              <a:latin typeface="Tahoma" panose="020B0604030504040204" pitchFamily="34" charset="0"/>
              <a:ea typeface="Tahoma" panose="020B0604030504040204" pitchFamily="34" charset="0"/>
              <a:cs typeface="Tahoma" panose="020B0604030504040204" pitchFamily="34" charset="0"/>
            </a:rPr>
            <a:t>partner</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is</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to</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be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associated</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with</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another</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in a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common</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activity</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or</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 </a:t>
          </a:r>
          <a:r>
            <a:rPr lang="es-MX" sz="2500" b="0" i="0" kern="1200" dirty="0" err="1">
              <a:solidFill>
                <a:srgbClr val="303030"/>
              </a:solidFill>
              <a:effectLst/>
              <a:latin typeface="Tahoma" panose="020B0604030504040204" pitchFamily="34" charset="0"/>
              <a:ea typeface="Tahoma" panose="020B0604030504040204" pitchFamily="34" charset="0"/>
              <a:cs typeface="Tahoma" panose="020B0604030504040204" pitchFamily="34" charset="0"/>
            </a:rPr>
            <a:t>interest</a:t>
          </a:r>
          <a:r>
            <a:rPr lang="es-MX" sz="2500" b="0" i="0" kern="1200" dirty="0">
              <a:solidFill>
                <a:srgbClr val="303030"/>
              </a:solidFill>
              <a:effectLst/>
              <a:latin typeface="Tahoma" panose="020B0604030504040204" pitchFamily="34" charset="0"/>
              <a:ea typeface="Tahoma" panose="020B0604030504040204" pitchFamily="34" charset="0"/>
              <a:cs typeface="Tahoma" panose="020B0604030504040204" pitchFamily="34" charset="0"/>
            </a:rPr>
            <a:t>.</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1632325" y="2532106"/>
        <a:ext cx="9930783" cy="14132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7545D-572C-40B6-92C9-EB6F06C437DE}">
      <dsp:nvSpPr>
        <dsp:cNvPr id="0" name=""/>
        <dsp:cNvSpPr/>
      </dsp:nvSpPr>
      <dsp:spPr>
        <a:xfrm>
          <a:off x="0" y="21272"/>
          <a:ext cx="10515600" cy="1774890"/>
        </a:xfrm>
        <a:prstGeom prst="roundRect">
          <a:avLst/>
        </a:prstGeom>
        <a:solidFill>
          <a:srgbClr val="107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MX" sz="3200" kern="1200">
              <a:latin typeface="Tahoma" panose="020B0604030504040204" pitchFamily="34" charset="0"/>
              <a:ea typeface="Tahoma" panose="020B0604030504040204" pitchFamily="34" charset="0"/>
              <a:cs typeface="Tahoma" panose="020B0604030504040204" pitchFamily="34" charset="0"/>
            </a:rPr>
            <a:t>The United Nations defines community development as: </a:t>
          </a:r>
          <a:endParaRPr lang="en-US" sz="3200" kern="1200">
            <a:latin typeface="Tahoma" panose="020B0604030504040204" pitchFamily="34" charset="0"/>
            <a:ea typeface="Tahoma" panose="020B0604030504040204" pitchFamily="34" charset="0"/>
            <a:cs typeface="Tahoma" panose="020B0604030504040204" pitchFamily="34" charset="0"/>
          </a:endParaRPr>
        </a:p>
      </dsp:txBody>
      <dsp:txXfrm>
        <a:off x="86643" y="107915"/>
        <a:ext cx="10342314" cy="1601604"/>
      </dsp:txXfrm>
    </dsp:sp>
    <dsp:sp modelId="{63FD870F-016B-47A7-93C4-A85EECE0A14B}">
      <dsp:nvSpPr>
        <dsp:cNvPr id="0" name=""/>
        <dsp:cNvSpPr/>
      </dsp:nvSpPr>
      <dsp:spPr>
        <a:xfrm>
          <a:off x="0" y="1888323"/>
          <a:ext cx="10515600" cy="1774890"/>
        </a:xfrm>
        <a:prstGeom prst="roundRect">
          <a:avLst/>
        </a:prstGeom>
        <a:solidFill>
          <a:srgbClr val="1070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MX" sz="3200" kern="1200" dirty="0">
              <a:latin typeface="Tahoma" panose="020B0604030504040204" pitchFamily="34" charset="0"/>
              <a:ea typeface="Tahoma" panose="020B0604030504040204" pitchFamily="34" charset="0"/>
              <a:cs typeface="Tahoma" panose="020B0604030504040204" pitchFamily="34" charset="0"/>
            </a:rPr>
            <a:t>"a </a:t>
          </a:r>
          <a:r>
            <a:rPr lang="es-MX" sz="3200" kern="1200" dirty="0" err="1">
              <a:latin typeface="Tahoma" panose="020B0604030504040204" pitchFamily="34" charset="0"/>
              <a:ea typeface="Tahoma" panose="020B0604030504040204" pitchFamily="34" charset="0"/>
              <a:cs typeface="Tahoma" panose="020B0604030504040204" pitchFamily="34" charset="0"/>
            </a:rPr>
            <a:t>process</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where</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community</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members</a:t>
          </a:r>
          <a:r>
            <a:rPr lang="es-MX" sz="3200" kern="1200" dirty="0">
              <a:latin typeface="Tahoma" panose="020B0604030504040204" pitchFamily="34" charset="0"/>
              <a:ea typeface="Tahoma" panose="020B0604030504040204" pitchFamily="34" charset="0"/>
              <a:cs typeface="Tahoma" panose="020B0604030504040204" pitchFamily="34" charset="0"/>
            </a:rPr>
            <a:t> come </a:t>
          </a:r>
          <a:r>
            <a:rPr lang="es-MX" sz="3200" kern="1200" dirty="0" err="1">
              <a:latin typeface="Tahoma" panose="020B0604030504040204" pitchFamily="34" charset="0"/>
              <a:ea typeface="Tahoma" panose="020B0604030504040204" pitchFamily="34" charset="0"/>
              <a:cs typeface="Tahoma" panose="020B0604030504040204" pitchFamily="34" charset="0"/>
            </a:rPr>
            <a:t>together</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to</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take</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collective</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action</a:t>
          </a:r>
          <a:r>
            <a:rPr lang="es-MX" sz="3200" kern="1200" dirty="0">
              <a:latin typeface="Tahoma" panose="020B0604030504040204" pitchFamily="34" charset="0"/>
              <a:ea typeface="Tahoma" panose="020B0604030504040204" pitchFamily="34" charset="0"/>
              <a:cs typeface="Tahoma" panose="020B0604030504040204" pitchFamily="34" charset="0"/>
            </a:rPr>
            <a:t> and </a:t>
          </a:r>
          <a:r>
            <a:rPr lang="es-MX" sz="3200" kern="1200" dirty="0" err="1">
              <a:latin typeface="Tahoma" panose="020B0604030504040204" pitchFamily="34" charset="0"/>
              <a:ea typeface="Tahoma" panose="020B0604030504040204" pitchFamily="34" charset="0"/>
              <a:cs typeface="Tahoma" panose="020B0604030504040204" pitchFamily="34" charset="0"/>
            </a:rPr>
            <a:t>generate</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solutions</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to</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common</a:t>
          </a:r>
          <a:r>
            <a:rPr lang="es-MX" sz="3200" kern="1200" dirty="0">
              <a:latin typeface="Tahoma" panose="020B0604030504040204" pitchFamily="34" charset="0"/>
              <a:ea typeface="Tahoma" panose="020B0604030504040204" pitchFamily="34" charset="0"/>
              <a:cs typeface="Tahoma" panose="020B0604030504040204" pitchFamily="34" charset="0"/>
            </a:rPr>
            <a:t> </a:t>
          </a:r>
          <a:r>
            <a:rPr lang="es-MX" sz="3200" kern="1200" dirty="0" err="1">
              <a:latin typeface="Tahoma" panose="020B0604030504040204" pitchFamily="34" charset="0"/>
              <a:ea typeface="Tahoma" panose="020B0604030504040204" pitchFamily="34" charset="0"/>
              <a:cs typeface="Tahoma" panose="020B0604030504040204" pitchFamily="34" charset="0"/>
            </a:rPr>
            <a:t>problems</a:t>
          </a:r>
          <a:r>
            <a:rPr lang="es-MX" sz="3200" kern="1200" dirty="0">
              <a:latin typeface="Tahoma" panose="020B0604030504040204" pitchFamily="34" charset="0"/>
              <a:ea typeface="Tahoma" panose="020B0604030504040204" pitchFamily="34" charset="0"/>
              <a:cs typeface="Tahoma" panose="020B0604030504040204" pitchFamily="34" charset="0"/>
            </a:rPr>
            <a:t>." </a:t>
          </a:r>
          <a:endParaRPr lang="en-US" sz="3200" kern="1200" dirty="0">
            <a:latin typeface="Tahoma" panose="020B0604030504040204" pitchFamily="34" charset="0"/>
            <a:ea typeface="Tahoma" panose="020B0604030504040204" pitchFamily="34" charset="0"/>
            <a:cs typeface="Tahoma" panose="020B0604030504040204" pitchFamily="34" charset="0"/>
          </a:endParaRPr>
        </a:p>
      </dsp:txBody>
      <dsp:txXfrm>
        <a:off x="86643" y="1974966"/>
        <a:ext cx="10342314" cy="16016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9ADFE-019F-464D-8C2C-944A646193AE}">
      <dsp:nvSpPr>
        <dsp:cNvPr id="0" name=""/>
        <dsp:cNvSpPr/>
      </dsp:nvSpPr>
      <dsp:spPr>
        <a:xfrm>
          <a:off x="0" y="777293"/>
          <a:ext cx="10515600" cy="1319175"/>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s-MX" sz="5500" kern="1200"/>
            <a:t>Arranged marriages work less</a:t>
          </a:r>
          <a:endParaRPr lang="en-US" sz="5500" kern="1200"/>
        </a:p>
      </dsp:txBody>
      <dsp:txXfrm>
        <a:off x="64397" y="841690"/>
        <a:ext cx="10386806" cy="1190381"/>
      </dsp:txXfrm>
    </dsp:sp>
    <dsp:sp modelId="{697430A5-5B5C-446E-9ABE-02085E8DE0D1}">
      <dsp:nvSpPr>
        <dsp:cNvPr id="0" name=""/>
        <dsp:cNvSpPr/>
      </dsp:nvSpPr>
      <dsp:spPr>
        <a:xfrm>
          <a:off x="0" y="2254869"/>
          <a:ext cx="10515600" cy="1319175"/>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s-MX" sz="5500" kern="1200"/>
            <a:t>Personal initiated ones work better</a:t>
          </a:r>
          <a:endParaRPr lang="en-US" sz="5500" kern="1200"/>
        </a:p>
      </dsp:txBody>
      <dsp:txXfrm>
        <a:off x="64397" y="2319266"/>
        <a:ext cx="10386806" cy="11903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B7163-BE9E-420B-A406-C8B3855D4CB4}">
      <dsp:nvSpPr>
        <dsp:cNvPr id="0" name=""/>
        <dsp:cNvSpPr/>
      </dsp:nvSpPr>
      <dsp:spPr>
        <a:xfrm>
          <a:off x="0" y="34328"/>
          <a:ext cx="6245265" cy="10073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MX" sz="4200" kern="1200" dirty="0" err="1">
              <a:latin typeface="Tahoma" panose="020B0604030504040204" pitchFamily="34" charset="0"/>
              <a:ea typeface="Tahoma" panose="020B0604030504040204" pitchFamily="34" charset="0"/>
              <a:cs typeface="Tahoma" panose="020B0604030504040204" pitchFamily="34" charset="0"/>
            </a:rPr>
            <a:t>Pursue</a:t>
          </a:r>
          <a:r>
            <a:rPr lang="es-MX" sz="4200" kern="1200" dirty="0">
              <a:latin typeface="Tahoma" panose="020B0604030504040204" pitchFamily="34" charset="0"/>
              <a:ea typeface="Tahoma" panose="020B0604030504040204" pitchFamily="34" charset="0"/>
              <a:cs typeface="Tahoma" panose="020B0604030504040204" pitchFamily="34" charset="0"/>
            </a:rPr>
            <a:t> </a:t>
          </a:r>
          <a:r>
            <a:rPr lang="es-MX" sz="4200" kern="1200" dirty="0" err="1">
              <a:latin typeface="Tahoma" panose="020B0604030504040204" pitchFamily="34" charset="0"/>
              <a:ea typeface="Tahoma" panose="020B0604030504040204" pitchFamily="34" charset="0"/>
              <a:cs typeface="Tahoma" panose="020B0604030504040204" pitchFamily="34" charset="0"/>
            </a:rPr>
            <a:t>your</a:t>
          </a:r>
          <a:r>
            <a:rPr lang="es-MX" sz="4200" kern="1200" dirty="0">
              <a:latin typeface="Tahoma" panose="020B0604030504040204" pitchFamily="34" charset="0"/>
              <a:ea typeface="Tahoma" panose="020B0604030504040204" pitchFamily="34" charset="0"/>
              <a:cs typeface="Tahoma" panose="020B0604030504040204" pitchFamily="34" charset="0"/>
            </a:rPr>
            <a:t> </a:t>
          </a:r>
          <a:r>
            <a:rPr lang="es-MX" sz="4200" kern="1200" dirty="0" err="1">
              <a:latin typeface="Tahoma" panose="020B0604030504040204" pitchFamily="34" charset="0"/>
              <a:ea typeface="Tahoma" panose="020B0604030504040204" pitchFamily="34" charset="0"/>
              <a:cs typeface="Tahoma" panose="020B0604030504040204" pitchFamily="34" charset="0"/>
            </a:rPr>
            <a:t>interests</a:t>
          </a:r>
          <a:endParaRPr lang="en-US" sz="4200" kern="1200" dirty="0">
            <a:latin typeface="Tahoma" panose="020B0604030504040204" pitchFamily="34" charset="0"/>
            <a:ea typeface="Tahoma" panose="020B0604030504040204" pitchFamily="34" charset="0"/>
            <a:cs typeface="Tahoma" panose="020B0604030504040204" pitchFamily="34" charset="0"/>
          </a:endParaRPr>
        </a:p>
      </dsp:txBody>
      <dsp:txXfrm>
        <a:off x="49176" y="83504"/>
        <a:ext cx="6146913" cy="909018"/>
      </dsp:txXfrm>
    </dsp:sp>
    <dsp:sp modelId="{9CA33BCC-3D93-41FF-8262-9EDF0C501460}">
      <dsp:nvSpPr>
        <dsp:cNvPr id="0" name=""/>
        <dsp:cNvSpPr/>
      </dsp:nvSpPr>
      <dsp:spPr>
        <a:xfrm>
          <a:off x="0" y="1162658"/>
          <a:ext cx="6245265" cy="100737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MX" sz="4200" kern="1200">
              <a:latin typeface="Tahoma" panose="020B0604030504040204" pitchFamily="34" charset="0"/>
              <a:ea typeface="Tahoma" panose="020B0604030504040204" pitchFamily="34" charset="0"/>
              <a:cs typeface="Tahoma" panose="020B0604030504040204" pitchFamily="34" charset="0"/>
            </a:rPr>
            <a:t>Make the first move</a:t>
          </a:r>
          <a:endParaRPr lang="en-US" sz="4200" kern="1200">
            <a:latin typeface="Tahoma" panose="020B0604030504040204" pitchFamily="34" charset="0"/>
            <a:ea typeface="Tahoma" panose="020B0604030504040204" pitchFamily="34" charset="0"/>
            <a:cs typeface="Tahoma" panose="020B0604030504040204" pitchFamily="34" charset="0"/>
          </a:endParaRPr>
        </a:p>
      </dsp:txBody>
      <dsp:txXfrm>
        <a:off x="49176" y="1211834"/>
        <a:ext cx="6146913" cy="909018"/>
      </dsp:txXfrm>
    </dsp:sp>
    <dsp:sp modelId="{6E6C6399-6B2B-4199-A670-9FB3FF245C8F}">
      <dsp:nvSpPr>
        <dsp:cNvPr id="0" name=""/>
        <dsp:cNvSpPr/>
      </dsp:nvSpPr>
      <dsp:spPr>
        <a:xfrm>
          <a:off x="0" y="2290988"/>
          <a:ext cx="6245265" cy="100737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MX" sz="4200" kern="1200">
              <a:latin typeface="Tahoma" panose="020B0604030504040204" pitchFamily="34" charset="0"/>
              <a:ea typeface="Tahoma" panose="020B0604030504040204" pitchFamily="34" charset="0"/>
              <a:cs typeface="Tahoma" panose="020B0604030504040204" pitchFamily="34" charset="0"/>
            </a:rPr>
            <a:t>Few is better than many</a:t>
          </a:r>
          <a:endParaRPr lang="en-US" sz="4200" kern="1200">
            <a:latin typeface="Tahoma" panose="020B0604030504040204" pitchFamily="34" charset="0"/>
            <a:ea typeface="Tahoma" panose="020B0604030504040204" pitchFamily="34" charset="0"/>
            <a:cs typeface="Tahoma" panose="020B0604030504040204" pitchFamily="34" charset="0"/>
          </a:endParaRPr>
        </a:p>
      </dsp:txBody>
      <dsp:txXfrm>
        <a:off x="49176" y="2340164"/>
        <a:ext cx="6146913" cy="909018"/>
      </dsp:txXfrm>
    </dsp:sp>
    <dsp:sp modelId="{92EB3310-D2B1-4F4D-890C-C2CF5AD3E2BE}">
      <dsp:nvSpPr>
        <dsp:cNvPr id="0" name=""/>
        <dsp:cNvSpPr/>
      </dsp:nvSpPr>
      <dsp:spPr>
        <a:xfrm>
          <a:off x="0" y="3419318"/>
          <a:ext cx="6245265" cy="100737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MX" sz="4200" kern="1200">
              <a:latin typeface="Tahoma" panose="020B0604030504040204" pitchFamily="34" charset="0"/>
              <a:ea typeface="Tahoma" panose="020B0604030504040204" pitchFamily="34" charset="0"/>
              <a:cs typeface="Tahoma" panose="020B0604030504040204" pitchFamily="34" charset="0"/>
            </a:rPr>
            <a:t>Stay in touch</a:t>
          </a:r>
          <a:endParaRPr lang="en-US" sz="4200" kern="1200">
            <a:latin typeface="Tahoma" panose="020B0604030504040204" pitchFamily="34" charset="0"/>
            <a:ea typeface="Tahoma" panose="020B0604030504040204" pitchFamily="34" charset="0"/>
            <a:cs typeface="Tahoma" panose="020B0604030504040204" pitchFamily="34" charset="0"/>
          </a:endParaRPr>
        </a:p>
      </dsp:txBody>
      <dsp:txXfrm>
        <a:off x="49176" y="3468494"/>
        <a:ext cx="6146913" cy="909018"/>
      </dsp:txXfrm>
    </dsp:sp>
    <dsp:sp modelId="{8E95029A-B39D-46D3-B6F8-BCF5CE2A53EB}">
      <dsp:nvSpPr>
        <dsp:cNvPr id="0" name=""/>
        <dsp:cNvSpPr/>
      </dsp:nvSpPr>
      <dsp:spPr>
        <a:xfrm>
          <a:off x="0" y="4547648"/>
          <a:ext cx="6245265" cy="10073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MX" sz="4200" kern="1200">
              <a:latin typeface="Tahoma" panose="020B0604030504040204" pitchFamily="34" charset="0"/>
              <a:ea typeface="Tahoma" panose="020B0604030504040204" pitchFamily="34" charset="0"/>
              <a:cs typeface="Tahoma" panose="020B0604030504040204" pitchFamily="34" charset="0"/>
            </a:rPr>
            <a:t>Know when to let go</a:t>
          </a:r>
          <a:endParaRPr lang="en-US" sz="4200" kern="1200">
            <a:latin typeface="Tahoma" panose="020B0604030504040204" pitchFamily="34" charset="0"/>
            <a:ea typeface="Tahoma" panose="020B0604030504040204" pitchFamily="34" charset="0"/>
            <a:cs typeface="Tahoma" panose="020B0604030504040204" pitchFamily="34" charset="0"/>
          </a:endParaRPr>
        </a:p>
      </dsp:txBody>
      <dsp:txXfrm>
        <a:off x="49176" y="4596824"/>
        <a:ext cx="6146913" cy="9090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67951-A2F1-4145-B1EB-438C009D1F6D}">
      <dsp:nvSpPr>
        <dsp:cNvPr id="0" name=""/>
        <dsp:cNvSpPr/>
      </dsp:nvSpPr>
      <dsp:spPr>
        <a:xfrm>
          <a:off x="0" y="1695"/>
          <a:ext cx="10827326" cy="85927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B200020E-5C8B-4D8E-AB64-FC6DA9AC912A}">
      <dsp:nvSpPr>
        <dsp:cNvPr id="0" name=""/>
        <dsp:cNvSpPr/>
      </dsp:nvSpPr>
      <dsp:spPr>
        <a:xfrm>
          <a:off x="259929" y="195031"/>
          <a:ext cx="472598" cy="47259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E9D2D2-ED4B-44E7-8E79-F0176FD81CBB}">
      <dsp:nvSpPr>
        <dsp:cNvPr id="0" name=""/>
        <dsp:cNvSpPr/>
      </dsp:nvSpPr>
      <dsp:spPr>
        <a:xfrm>
          <a:off x="992457" y="1695"/>
          <a:ext cx="9834869" cy="85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39" tIns="90939" rIns="90939" bIns="90939" numCol="1" spcCol="1270" anchor="ctr" anchorCtr="0">
          <a:noAutofit/>
        </a:bodyPr>
        <a:lstStyle/>
        <a:p>
          <a:pPr marL="0" lvl="0" indent="0" algn="l" defTabSz="977900">
            <a:lnSpc>
              <a:spcPct val="100000"/>
            </a:lnSpc>
            <a:spcBef>
              <a:spcPct val="0"/>
            </a:spcBef>
            <a:spcAft>
              <a:spcPct val="35000"/>
            </a:spcAft>
            <a:buNone/>
          </a:pPr>
          <a:r>
            <a:rPr lang="es-MX" sz="2200" kern="1200" dirty="0" err="1">
              <a:latin typeface="Tahoma" panose="020B0604030504040204" pitchFamily="34" charset="0"/>
              <a:ea typeface="Tahoma" panose="020B0604030504040204" pitchFamily="34" charset="0"/>
              <a:cs typeface="Tahoma" panose="020B0604030504040204" pitchFamily="34" charset="0"/>
            </a:rPr>
            <a:t>Have</a:t>
          </a:r>
          <a:r>
            <a:rPr lang="es-MX" sz="2200" kern="1200" dirty="0">
              <a:latin typeface="Tahoma" panose="020B0604030504040204" pitchFamily="34" charset="0"/>
              <a:ea typeface="Tahoma" panose="020B0604030504040204" pitchFamily="34" charset="0"/>
              <a:cs typeface="Tahoma" panose="020B0604030504040204" pitchFamily="34" charset="0"/>
            </a:rPr>
            <a:t> a </a:t>
          </a:r>
          <a:r>
            <a:rPr lang="es-MX" sz="2200" kern="1200" dirty="0" err="1">
              <a:latin typeface="Tahoma" panose="020B0604030504040204" pitchFamily="34" charset="0"/>
              <a:ea typeface="Tahoma" panose="020B0604030504040204" pitchFamily="34" charset="0"/>
              <a:cs typeface="Tahoma" panose="020B0604030504040204" pitchFamily="34" charset="0"/>
            </a:rPr>
            <a:t>partnering</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objective</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before</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you</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sail</a:t>
          </a:r>
          <a:endParaRPr lang="en-US" sz="2200" kern="1200" dirty="0">
            <a:latin typeface="Tahoma" panose="020B0604030504040204" pitchFamily="34" charset="0"/>
            <a:ea typeface="Tahoma" panose="020B0604030504040204" pitchFamily="34" charset="0"/>
            <a:cs typeface="Tahoma" panose="020B0604030504040204" pitchFamily="34" charset="0"/>
          </a:endParaRPr>
        </a:p>
      </dsp:txBody>
      <dsp:txXfrm>
        <a:off x="992457" y="1695"/>
        <a:ext cx="9834869" cy="859270"/>
      </dsp:txXfrm>
    </dsp:sp>
    <dsp:sp modelId="{80CF0EEA-94DA-423A-8F7A-B2DC64039DB9}">
      <dsp:nvSpPr>
        <dsp:cNvPr id="0" name=""/>
        <dsp:cNvSpPr/>
      </dsp:nvSpPr>
      <dsp:spPr>
        <a:xfrm>
          <a:off x="0" y="1075783"/>
          <a:ext cx="10827326" cy="85927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D9A9AD05-680C-4554-B3FF-58500D8FD40B}">
      <dsp:nvSpPr>
        <dsp:cNvPr id="0" name=""/>
        <dsp:cNvSpPr/>
      </dsp:nvSpPr>
      <dsp:spPr>
        <a:xfrm>
          <a:off x="259929" y="1269119"/>
          <a:ext cx="472598" cy="47259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B4A38A-0E51-45D0-971E-0CE64DBF4F79}">
      <dsp:nvSpPr>
        <dsp:cNvPr id="0" name=""/>
        <dsp:cNvSpPr/>
      </dsp:nvSpPr>
      <dsp:spPr>
        <a:xfrm>
          <a:off x="992457" y="1075783"/>
          <a:ext cx="9834869" cy="85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39" tIns="90939" rIns="90939" bIns="90939"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Attend international meetings</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992457" y="1075783"/>
        <a:ext cx="9834869" cy="859270"/>
      </dsp:txXfrm>
    </dsp:sp>
    <dsp:sp modelId="{7EEEA44A-737A-4CC7-90A8-3CA51E7441D0}">
      <dsp:nvSpPr>
        <dsp:cNvPr id="0" name=""/>
        <dsp:cNvSpPr/>
      </dsp:nvSpPr>
      <dsp:spPr>
        <a:xfrm>
          <a:off x="0" y="2149872"/>
          <a:ext cx="10827326" cy="85927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C1FC01DE-1646-4F27-8C54-E0AA3D07DEAA}">
      <dsp:nvSpPr>
        <dsp:cNvPr id="0" name=""/>
        <dsp:cNvSpPr/>
      </dsp:nvSpPr>
      <dsp:spPr>
        <a:xfrm>
          <a:off x="259929" y="2343208"/>
          <a:ext cx="472598" cy="47259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960822-63BD-4351-BD35-2EC06684DA4F}">
      <dsp:nvSpPr>
        <dsp:cNvPr id="0" name=""/>
        <dsp:cNvSpPr/>
      </dsp:nvSpPr>
      <dsp:spPr>
        <a:xfrm>
          <a:off x="992457" y="2149872"/>
          <a:ext cx="9834869" cy="85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39" tIns="90939" rIns="90939" bIns="90939"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Meet colleagues</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992457" y="2149872"/>
        <a:ext cx="9834869" cy="859270"/>
      </dsp:txXfrm>
    </dsp:sp>
    <dsp:sp modelId="{C59417AA-C462-4241-9B2B-88B58DAA54A2}">
      <dsp:nvSpPr>
        <dsp:cNvPr id="0" name=""/>
        <dsp:cNvSpPr/>
      </dsp:nvSpPr>
      <dsp:spPr>
        <a:xfrm>
          <a:off x="0" y="3223960"/>
          <a:ext cx="10827326" cy="85927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ED3E4B7-EACE-4ABC-AF11-076DDD2F459A}">
      <dsp:nvSpPr>
        <dsp:cNvPr id="0" name=""/>
        <dsp:cNvSpPr/>
      </dsp:nvSpPr>
      <dsp:spPr>
        <a:xfrm>
          <a:off x="259929" y="3417296"/>
          <a:ext cx="472598" cy="47259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CCF1A5-5676-491F-A90D-AF3F504F64D6}">
      <dsp:nvSpPr>
        <dsp:cNvPr id="0" name=""/>
        <dsp:cNvSpPr/>
      </dsp:nvSpPr>
      <dsp:spPr>
        <a:xfrm>
          <a:off x="992457" y="3223960"/>
          <a:ext cx="9834869" cy="85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39" tIns="90939" rIns="90939" bIns="90939"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If possible travel abroad</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992457" y="3223960"/>
        <a:ext cx="9834869" cy="8592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7F780-953C-4D83-85D4-75BF478CFDFD}">
      <dsp:nvSpPr>
        <dsp:cNvPr id="0" name=""/>
        <dsp:cNvSpPr/>
      </dsp:nvSpPr>
      <dsp:spPr>
        <a:xfrm>
          <a:off x="0" y="741"/>
          <a:ext cx="6172199"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F1AC3F-A760-4B85-A739-191028ACA086}">
      <dsp:nvSpPr>
        <dsp:cNvPr id="0" name=""/>
        <dsp:cNvSpPr/>
      </dsp:nvSpPr>
      <dsp:spPr>
        <a:xfrm>
          <a:off x="0" y="741"/>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IFLA – International Federation of Library Associations and Institutions</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741"/>
        <a:ext cx="6172199" cy="674459"/>
      </dsp:txXfrm>
    </dsp:sp>
    <dsp:sp modelId="{FD1C732E-ADA3-4618-9884-57F63A263AD8}">
      <dsp:nvSpPr>
        <dsp:cNvPr id="0" name=""/>
        <dsp:cNvSpPr/>
      </dsp:nvSpPr>
      <dsp:spPr>
        <a:xfrm>
          <a:off x="0" y="675200"/>
          <a:ext cx="6172199" cy="0"/>
        </a:xfrm>
        <a:prstGeom prst="line">
          <a:avLst/>
        </a:prstGeom>
        <a:solidFill>
          <a:schemeClr val="accent4">
            <a:hueOff val="1225111"/>
            <a:satOff val="-5097"/>
            <a:lumOff val="1201"/>
            <a:alphaOff val="0"/>
          </a:schemeClr>
        </a:solidFill>
        <a:ln w="12700" cap="flat" cmpd="sng" algn="ctr">
          <a:solidFill>
            <a:schemeClr val="accent4">
              <a:hueOff val="1225111"/>
              <a:satOff val="-5097"/>
              <a:lumOff val="120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845503-217C-4143-95AE-40BD402AC28E}">
      <dsp:nvSpPr>
        <dsp:cNvPr id="0" name=""/>
        <dsp:cNvSpPr/>
      </dsp:nvSpPr>
      <dsp:spPr>
        <a:xfrm>
          <a:off x="0" y="675200"/>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UNESCO – United Nations Educational, Scientific and Cultural Organization</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675200"/>
        <a:ext cx="6172199" cy="674459"/>
      </dsp:txXfrm>
    </dsp:sp>
    <dsp:sp modelId="{8A91CE90-47B7-48A0-8866-B8EFE3C2EB40}">
      <dsp:nvSpPr>
        <dsp:cNvPr id="0" name=""/>
        <dsp:cNvSpPr/>
      </dsp:nvSpPr>
      <dsp:spPr>
        <a:xfrm>
          <a:off x="0" y="1349659"/>
          <a:ext cx="6172199" cy="0"/>
        </a:xfrm>
        <a:prstGeom prst="line">
          <a:avLst/>
        </a:prstGeom>
        <a:solidFill>
          <a:schemeClr val="accent4">
            <a:hueOff val="2450223"/>
            <a:satOff val="-10194"/>
            <a:lumOff val="2402"/>
            <a:alphaOff val="0"/>
          </a:schemeClr>
        </a:solidFill>
        <a:ln w="12700" cap="flat" cmpd="sng" algn="ctr">
          <a:solidFill>
            <a:schemeClr val="accent4">
              <a:hueOff val="2450223"/>
              <a:satOff val="-10194"/>
              <a:lumOff val="2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41EA04-37E8-44FA-B455-64B4D8EA597E}">
      <dsp:nvSpPr>
        <dsp:cNvPr id="0" name=""/>
        <dsp:cNvSpPr/>
      </dsp:nvSpPr>
      <dsp:spPr>
        <a:xfrm>
          <a:off x="0" y="1349659"/>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SLA – Special Library Association</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1349659"/>
        <a:ext cx="6172199" cy="674459"/>
      </dsp:txXfrm>
    </dsp:sp>
    <dsp:sp modelId="{690A9C97-3A1E-40C0-8E7C-BFC292831065}">
      <dsp:nvSpPr>
        <dsp:cNvPr id="0" name=""/>
        <dsp:cNvSpPr/>
      </dsp:nvSpPr>
      <dsp:spPr>
        <a:xfrm>
          <a:off x="0" y="2024119"/>
          <a:ext cx="6172199" cy="0"/>
        </a:xfrm>
        <a:prstGeom prst="line">
          <a:avLst/>
        </a:prstGeom>
        <a:solidFill>
          <a:schemeClr val="accent4">
            <a:hueOff val="3675334"/>
            <a:satOff val="-15291"/>
            <a:lumOff val="3603"/>
            <a:alphaOff val="0"/>
          </a:schemeClr>
        </a:solidFill>
        <a:ln w="12700" cap="flat" cmpd="sng" algn="ctr">
          <a:solidFill>
            <a:schemeClr val="accent4">
              <a:hueOff val="3675334"/>
              <a:satOff val="-15291"/>
              <a:lumOff val="36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DCD5A-DF86-46D9-BB82-727AF19141BE}">
      <dsp:nvSpPr>
        <dsp:cNvPr id="0" name=""/>
        <dsp:cNvSpPr/>
      </dsp:nvSpPr>
      <dsp:spPr>
        <a:xfrm>
          <a:off x="0" y="2024119"/>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ALA – IRRT – American Library Association</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2024119"/>
        <a:ext cx="6172199" cy="674459"/>
      </dsp:txXfrm>
    </dsp:sp>
    <dsp:sp modelId="{8AA04ADE-0215-4999-BA2D-EB3AF663077F}">
      <dsp:nvSpPr>
        <dsp:cNvPr id="0" name=""/>
        <dsp:cNvSpPr/>
      </dsp:nvSpPr>
      <dsp:spPr>
        <a:xfrm>
          <a:off x="0" y="2698578"/>
          <a:ext cx="6172199" cy="0"/>
        </a:xfrm>
        <a:prstGeom prst="line">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B49943-7EDF-4C46-AF90-902354A62E6F}">
      <dsp:nvSpPr>
        <dsp:cNvPr id="0" name=""/>
        <dsp:cNvSpPr/>
      </dsp:nvSpPr>
      <dsp:spPr>
        <a:xfrm>
          <a:off x="0" y="2698578"/>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BRLA – Border Regional Library Association (TX, NM, Chihuahua MX)</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2698578"/>
        <a:ext cx="6172199" cy="674459"/>
      </dsp:txXfrm>
    </dsp:sp>
    <dsp:sp modelId="{083D34BE-0D90-4AD1-BCC3-20936BDAD8D0}">
      <dsp:nvSpPr>
        <dsp:cNvPr id="0" name=""/>
        <dsp:cNvSpPr/>
      </dsp:nvSpPr>
      <dsp:spPr>
        <a:xfrm>
          <a:off x="0" y="3373037"/>
          <a:ext cx="6172199" cy="0"/>
        </a:xfrm>
        <a:prstGeom prst="line">
          <a:avLst/>
        </a:prstGeom>
        <a:solidFill>
          <a:schemeClr val="accent4">
            <a:hueOff val="6125556"/>
            <a:satOff val="-25486"/>
            <a:lumOff val="6005"/>
            <a:alphaOff val="0"/>
          </a:schemeClr>
        </a:solidFill>
        <a:ln w="12700" cap="flat" cmpd="sng" algn="ctr">
          <a:solidFill>
            <a:schemeClr val="accent4">
              <a:hueOff val="6125556"/>
              <a:satOff val="-25486"/>
              <a:lumOff val="60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85EF30-2F8F-4266-9971-0AF06D7AF605}">
      <dsp:nvSpPr>
        <dsp:cNvPr id="0" name=""/>
        <dsp:cNvSpPr/>
      </dsp:nvSpPr>
      <dsp:spPr>
        <a:xfrm>
          <a:off x="0" y="3373037"/>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AMBAC – Mexican Library Association</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3373037"/>
        <a:ext cx="6172199" cy="674459"/>
      </dsp:txXfrm>
    </dsp:sp>
    <dsp:sp modelId="{4D008489-4C50-4355-979F-F59CF7D74DDF}">
      <dsp:nvSpPr>
        <dsp:cNvPr id="0" name=""/>
        <dsp:cNvSpPr/>
      </dsp:nvSpPr>
      <dsp:spPr>
        <a:xfrm>
          <a:off x="0" y="4047496"/>
          <a:ext cx="6172199" cy="0"/>
        </a:xfrm>
        <a:prstGeom prst="line">
          <a:avLst/>
        </a:prstGeom>
        <a:solidFill>
          <a:schemeClr val="accent4">
            <a:hueOff val="7350668"/>
            <a:satOff val="-30583"/>
            <a:lumOff val="7206"/>
            <a:alphaOff val="0"/>
          </a:schemeClr>
        </a:solidFill>
        <a:ln w="12700" cap="flat" cmpd="sng" algn="ctr">
          <a:solidFill>
            <a:schemeClr val="accent4">
              <a:hueOff val="7350668"/>
              <a:satOff val="-30583"/>
              <a:lumOff val="72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A4C59A-B722-4AFD-9FC6-959CCC8864DC}">
      <dsp:nvSpPr>
        <dsp:cNvPr id="0" name=""/>
        <dsp:cNvSpPr/>
      </dsp:nvSpPr>
      <dsp:spPr>
        <a:xfrm>
          <a:off x="0" y="4047496"/>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CNB – Professional Librarians Guild</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4047496"/>
        <a:ext cx="6172199" cy="674459"/>
      </dsp:txXfrm>
    </dsp:sp>
    <dsp:sp modelId="{10B47D4D-0C58-455E-B267-7A79F804B432}">
      <dsp:nvSpPr>
        <dsp:cNvPr id="0" name=""/>
        <dsp:cNvSpPr/>
      </dsp:nvSpPr>
      <dsp:spPr>
        <a:xfrm>
          <a:off x="0" y="4721956"/>
          <a:ext cx="6172199" cy="0"/>
        </a:xfrm>
        <a:prstGeom prst="line">
          <a:avLst/>
        </a:prstGeom>
        <a:solidFill>
          <a:schemeClr val="accent4">
            <a:hueOff val="8575779"/>
            <a:satOff val="-35680"/>
            <a:lumOff val="8407"/>
            <a:alphaOff val="0"/>
          </a:schemeClr>
        </a:solidFill>
        <a:ln w="12700" cap="flat" cmpd="sng" algn="ctr">
          <a:solidFill>
            <a:schemeClr val="accent4">
              <a:hueOff val="8575779"/>
              <a:satOff val="-35680"/>
              <a:lumOff val="84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05E9DC-0586-410F-8191-C17608C42209}">
      <dsp:nvSpPr>
        <dsp:cNvPr id="0" name=""/>
        <dsp:cNvSpPr/>
      </dsp:nvSpPr>
      <dsp:spPr>
        <a:xfrm>
          <a:off x="0" y="4721956"/>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REFORMA – Latino library association, ALA Affiliate</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4721956"/>
        <a:ext cx="6172199" cy="674459"/>
      </dsp:txXfrm>
    </dsp:sp>
    <dsp:sp modelId="{0CE9752B-1B0E-4AD6-B189-D35D4BBD0B12}">
      <dsp:nvSpPr>
        <dsp:cNvPr id="0" name=""/>
        <dsp:cNvSpPr/>
      </dsp:nvSpPr>
      <dsp:spPr>
        <a:xfrm>
          <a:off x="0" y="5396415"/>
          <a:ext cx="6172199" cy="0"/>
        </a:xfrm>
        <a:prstGeom prst="line">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F31185-DA81-41E1-AF04-83D77ACEF528}">
      <dsp:nvSpPr>
        <dsp:cNvPr id="0" name=""/>
        <dsp:cNvSpPr/>
      </dsp:nvSpPr>
      <dsp:spPr>
        <a:xfrm>
          <a:off x="0" y="5396415"/>
          <a:ext cx="6172199" cy="674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kern="1200">
              <a:latin typeface="Tahoma" panose="020B0604030504040204" pitchFamily="34" charset="0"/>
              <a:ea typeface="Tahoma" panose="020B0604030504040204" pitchFamily="34" charset="0"/>
              <a:cs typeface="Tahoma" panose="020B0604030504040204" pitchFamily="34" charset="0"/>
            </a:rPr>
            <a:t>SALALM – Latin American Acquisitions</a:t>
          </a:r>
          <a:endParaRPr lang="en-US" sz="1800" kern="1200">
            <a:latin typeface="Tahoma" panose="020B0604030504040204" pitchFamily="34" charset="0"/>
            <a:ea typeface="Tahoma" panose="020B0604030504040204" pitchFamily="34" charset="0"/>
            <a:cs typeface="Tahoma" panose="020B0604030504040204" pitchFamily="34" charset="0"/>
          </a:endParaRPr>
        </a:p>
      </dsp:txBody>
      <dsp:txXfrm>
        <a:off x="0" y="5396415"/>
        <a:ext cx="6172199" cy="6744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D56CB-9E0C-4741-8F36-9BB60C0AE625}">
      <dsp:nvSpPr>
        <dsp:cNvPr id="0" name=""/>
        <dsp:cNvSpPr/>
      </dsp:nvSpPr>
      <dsp:spPr>
        <a:xfrm>
          <a:off x="0" y="1805"/>
          <a:ext cx="10515600" cy="91531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860874A1-E0E8-4AE4-8914-206F7462FDDF}">
      <dsp:nvSpPr>
        <dsp:cNvPr id="0" name=""/>
        <dsp:cNvSpPr/>
      </dsp:nvSpPr>
      <dsp:spPr>
        <a:xfrm>
          <a:off x="276881" y="207750"/>
          <a:ext cx="503420" cy="50342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AECEF0-9D7F-4045-9F0F-AF5A819D4E31}">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s-MX" sz="2200" kern="1200" dirty="0" err="1">
              <a:latin typeface="Tahoma" panose="020B0604030504040204" pitchFamily="34" charset="0"/>
              <a:ea typeface="Tahoma" panose="020B0604030504040204" pitchFamily="34" charset="0"/>
              <a:cs typeface="Tahoma" panose="020B0604030504040204" pitchFamily="34" charset="0"/>
            </a:rPr>
            <a:t>Bibliothèques</a:t>
          </a:r>
          <a:r>
            <a:rPr lang="es-MX" sz="2200" kern="1200" dirty="0">
              <a:latin typeface="Tahoma" panose="020B0604030504040204" pitchFamily="34" charset="0"/>
              <a:ea typeface="Tahoma" panose="020B0604030504040204" pitchFamily="34" charset="0"/>
              <a:cs typeface="Tahoma" panose="020B0604030504040204" pitchFamily="34" charset="0"/>
            </a:rPr>
            <a:t> Sans </a:t>
          </a:r>
          <a:r>
            <a:rPr lang="es-MX" sz="2200" kern="1200" dirty="0" err="1">
              <a:latin typeface="Tahoma" panose="020B0604030504040204" pitchFamily="34" charset="0"/>
              <a:ea typeface="Tahoma" panose="020B0604030504040204" pitchFamily="34" charset="0"/>
              <a:cs typeface="Tahoma" panose="020B0604030504040204" pitchFamily="34" charset="0"/>
            </a:rPr>
            <a:t>Frontières</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Libraries</a:t>
          </a:r>
          <a:r>
            <a:rPr lang="es-MX" sz="2200" kern="1200" dirty="0">
              <a:latin typeface="Tahoma" panose="020B0604030504040204" pitchFamily="34" charset="0"/>
              <a:ea typeface="Tahoma" panose="020B0604030504040204" pitchFamily="34" charset="0"/>
              <a:cs typeface="Tahoma" panose="020B0604030504040204" pitchFamily="34" charset="0"/>
            </a:rPr>
            <a:t> </a:t>
          </a:r>
          <a:r>
            <a:rPr lang="es-MX" sz="2200" kern="1200" dirty="0" err="1">
              <a:latin typeface="Tahoma" panose="020B0604030504040204" pitchFamily="34" charset="0"/>
              <a:ea typeface="Tahoma" panose="020B0604030504040204" pitchFamily="34" charset="0"/>
              <a:cs typeface="Tahoma" panose="020B0604030504040204" pitchFamily="34" charset="0"/>
            </a:rPr>
            <a:t>Without</a:t>
          </a:r>
          <a:r>
            <a:rPr lang="es-MX" sz="2200" kern="1200" dirty="0">
              <a:latin typeface="Tahoma" panose="020B0604030504040204" pitchFamily="34" charset="0"/>
              <a:ea typeface="Tahoma" panose="020B0604030504040204" pitchFamily="34" charset="0"/>
              <a:cs typeface="Tahoma" panose="020B0604030504040204" pitchFamily="34" charset="0"/>
            </a:rPr>
            <a:t> Borders), </a:t>
          </a:r>
          <a:r>
            <a:rPr lang="es-MX" sz="2200" kern="1200" dirty="0" err="1">
              <a:latin typeface="Tahoma" panose="020B0604030504040204" pitchFamily="34" charset="0"/>
              <a:ea typeface="Tahoma" panose="020B0604030504040204" pitchFamily="34" charset="0"/>
              <a:cs typeface="Tahoma" panose="020B0604030504040204" pitchFamily="34" charset="0"/>
            </a:rPr>
            <a:t>since</a:t>
          </a:r>
          <a:r>
            <a:rPr lang="es-MX" sz="2200" kern="1200" dirty="0">
              <a:latin typeface="Tahoma" panose="020B0604030504040204" pitchFamily="34" charset="0"/>
              <a:ea typeface="Tahoma" panose="020B0604030504040204" pitchFamily="34" charset="0"/>
              <a:cs typeface="Tahoma" panose="020B0604030504040204" pitchFamily="34" charset="0"/>
            </a:rPr>
            <a:t> 2007</a:t>
          </a:r>
          <a:endParaRPr lang="en-US" sz="2200" kern="1200" dirty="0">
            <a:latin typeface="Tahoma" panose="020B0604030504040204" pitchFamily="34" charset="0"/>
            <a:ea typeface="Tahoma" panose="020B0604030504040204" pitchFamily="34" charset="0"/>
            <a:cs typeface="Tahoma" panose="020B0604030504040204" pitchFamily="34" charset="0"/>
          </a:endParaRPr>
        </a:p>
      </dsp:txBody>
      <dsp:txXfrm>
        <a:off x="1057183" y="1805"/>
        <a:ext cx="9458416" cy="915310"/>
      </dsp:txXfrm>
    </dsp:sp>
    <dsp:sp modelId="{C7C32E9A-F3EF-4DEF-94B2-5D438498A74A}">
      <dsp:nvSpPr>
        <dsp:cNvPr id="0" name=""/>
        <dsp:cNvSpPr/>
      </dsp:nvSpPr>
      <dsp:spPr>
        <a:xfrm>
          <a:off x="0" y="1145944"/>
          <a:ext cx="10515600" cy="91531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C1C5BD02-05F0-40FD-9D60-5D43B351CA7C}">
      <dsp:nvSpPr>
        <dsp:cNvPr id="0" name=""/>
        <dsp:cNvSpPr/>
      </dsp:nvSpPr>
      <dsp:spPr>
        <a:xfrm>
          <a:off x="276881" y="1351889"/>
          <a:ext cx="503420" cy="50342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E9741B-F0D2-4BFF-B10F-FE2AA586E7B2}">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Works to bring knowledge and information to people in need. </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1057183" y="1145944"/>
        <a:ext cx="9458416" cy="915310"/>
      </dsp:txXfrm>
    </dsp:sp>
    <dsp:sp modelId="{C444B0D5-AE6D-4D6E-8608-8E3A8487C7D1}">
      <dsp:nvSpPr>
        <dsp:cNvPr id="0" name=""/>
        <dsp:cNvSpPr/>
      </dsp:nvSpPr>
      <dsp:spPr>
        <a:xfrm>
          <a:off x="0" y="2290082"/>
          <a:ext cx="10515600" cy="91531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488CA8A0-8A55-4947-B089-56B29FCA0583}">
      <dsp:nvSpPr>
        <dsp:cNvPr id="0" name=""/>
        <dsp:cNvSpPr/>
      </dsp:nvSpPr>
      <dsp:spPr>
        <a:xfrm>
          <a:off x="276881" y="2496027"/>
          <a:ext cx="503420" cy="50342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64CECF-9D27-44FA-9199-DA74FC811681}">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Provides access and resources that connect people to books and digital resources. </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1057183" y="2290082"/>
        <a:ext cx="9458416" cy="915310"/>
      </dsp:txXfrm>
    </dsp:sp>
    <dsp:sp modelId="{A9F701FF-2F85-4745-A769-1030D5B1CCFA}">
      <dsp:nvSpPr>
        <dsp:cNvPr id="0" name=""/>
        <dsp:cNvSpPr/>
      </dsp:nvSpPr>
      <dsp:spPr>
        <a:xfrm>
          <a:off x="0" y="3434221"/>
          <a:ext cx="10515600" cy="91531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0D115970-4FF4-45D2-BBF3-064947A8EF88}">
      <dsp:nvSpPr>
        <dsp:cNvPr id="0" name=""/>
        <dsp:cNvSpPr/>
      </dsp:nvSpPr>
      <dsp:spPr>
        <a:xfrm>
          <a:off x="276881" y="3640166"/>
          <a:ext cx="503420" cy="50342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0F77EB-9B07-4CE9-82D2-01A6D5F1E0F8}">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s-MX" sz="2200" kern="1200">
              <a:latin typeface="Tahoma" panose="020B0604030504040204" pitchFamily="34" charset="0"/>
              <a:ea typeface="Tahoma" panose="020B0604030504040204" pitchFamily="34" charset="0"/>
              <a:cs typeface="Tahoma" panose="020B0604030504040204" pitchFamily="34" charset="0"/>
            </a:rPr>
            <a:t>Expands the reach of libraries, training facilitators in post-emergency situations, and addressing the needs of under-resourced communities.</a:t>
          </a:r>
          <a:endParaRPr lang="en-US" sz="2200" kern="1200">
            <a:latin typeface="Tahoma" panose="020B0604030504040204" pitchFamily="34" charset="0"/>
            <a:ea typeface="Tahoma" panose="020B0604030504040204" pitchFamily="34" charset="0"/>
            <a:cs typeface="Tahoma" panose="020B0604030504040204" pitchFamily="34" charset="0"/>
          </a:endParaRPr>
        </a:p>
      </dsp:txBody>
      <dsp:txXfrm>
        <a:off x="1057183" y="3434221"/>
        <a:ext cx="9458416" cy="91531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B3D6640C-F6A0-4351-856B-14836F234E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fecha 2">
            <a:extLst>
              <a:ext uri="{FF2B5EF4-FFF2-40B4-BE49-F238E27FC236}">
                <a16:creationId xmlns:a16="http://schemas.microsoft.com/office/drawing/2014/main" id="{FC280B7B-2795-4857-B84E-9C600536AE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8EB8BBB-53FA-476C-A309-D2686EA80C4C}" type="datetime1">
              <a:rPr lang="es-ES" smtClean="0"/>
              <a:t>6/3/23</a:t>
            </a:fld>
            <a:endParaRPr lang="es-ES" dirty="0"/>
          </a:p>
        </p:txBody>
      </p:sp>
      <p:sp>
        <p:nvSpPr>
          <p:cNvPr id="4" name="Marcador de pie de página 3">
            <a:extLst>
              <a:ext uri="{FF2B5EF4-FFF2-40B4-BE49-F238E27FC236}">
                <a16:creationId xmlns:a16="http://schemas.microsoft.com/office/drawing/2014/main" id="{96C3ACD6-6E00-4BE1-A684-34A6BD202E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posición de número de diapositiva 4">
            <a:extLst>
              <a:ext uri="{FF2B5EF4-FFF2-40B4-BE49-F238E27FC236}">
                <a16:creationId xmlns:a16="http://schemas.microsoft.com/office/drawing/2014/main" id="{BA7F20A5-CEF2-4B11-A0A4-0F4BC0BD64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822411-A9A9-4A09-A341-69C657AB42A1}" type="slidenum">
              <a:rPr lang="es-ES" smtClean="0"/>
              <a:t>‹Nº›</a:t>
            </a:fld>
            <a:endParaRPr lang="es-ES" dirty="0"/>
          </a:p>
        </p:txBody>
      </p:sp>
    </p:spTree>
    <p:extLst>
      <p:ext uri="{BB962C8B-B14F-4D97-AF65-F5344CB8AC3E}">
        <p14:creationId xmlns:p14="http://schemas.microsoft.com/office/powerpoint/2010/main" val="655888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D056B-5EC6-42CD-AF94-4751959146DD}" type="datetime1">
              <a:rPr lang="es-ES" smtClean="0"/>
              <a:pPr/>
              <a:t>6/3/23</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dirty="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endParaRPr lang="es-ES" dirty="0"/>
          </a:p>
          <a:p>
            <a:pPr lvl="1" rtl="0"/>
            <a:r>
              <a:rPr lang="es-ES" dirty="0"/>
              <a:t>Segundo nivel</a:t>
            </a:r>
          </a:p>
          <a:p>
            <a:pPr lvl="2" rtl="0"/>
            <a:r>
              <a:rPr lang="es-ES" dirty="0"/>
              <a:t>Tercer nivel</a:t>
            </a:r>
          </a:p>
          <a:p>
            <a:pPr lvl="3" rtl="0"/>
            <a:r>
              <a:rPr lang="es-ES" dirty="0"/>
              <a:t>Cuarto nivel</a:t>
            </a:r>
          </a:p>
          <a:p>
            <a:pPr lvl="4" rtl="0"/>
            <a:r>
              <a:rPr lang="es-ES" dirty="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A004F4-F240-48F9-8AE1-486585C7F00D}" type="slidenum">
              <a:rPr lang="es-ES" smtClean="0"/>
              <a:t>‹Nº›</a:t>
            </a:fld>
            <a:endParaRPr lang="es-ES" dirty="0"/>
          </a:p>
        </p:txBody>
      </p:sp>
    </p:spTree>
    <p:extLst>
      <p:ext uri="{BB962C8B-B14F-4D97-AF65-F5344CB8AC3E}">
        <p14:creationId xmlns:p14="http://schemas.microsoft.com/office/powerpoint/2010/main" val="2154881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1</a:t>
            </a:fld>
            <a:endParaRPr lang="es-ES" dirty="0"/>
          </a:p>
        </p:txBody>
      </p:sp>
    </p:spTree>
    <p:extLst>
      <p:ext uri="{BB962C8B-B14F-4D97-AF65-F5344CB8AC3E}">
        <p14:creationId xmlns:p14="http://schemas.microsoft.com/office/powerpoint/2010/main" val="3140170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4</a:t>
            </a:fld>
            <a:endParaRPr lang="es-ES" dirty="0"/>
          </a:p>
        </p:txBody>
      </p:sp>
    </p:spTree>
    <p:extLst>
      <p:ext uri="{BB962C8B-B14F-4D97-AF65-F5344CB8AC3E}">
        <p14:creationId xmlns:p14="http://schemas.microsoft.com/office/powerpoint/2010/main" val="2261939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5</a:t>
            </a:fld>
            <a:endParaRPr lang="es-ES" dirty="0"/>
          </a:p>
        </p:txBody>
      </p:sp>
    </p:spTree>
    <p:extLst>
      <p:ext uri="{BB962C8B-B14F-4D97-AF65-F5344CB8AC3E}">
        <p14:creationId xmlns:p14="http://schemas.microsoft.com/office/powerpoint/2010/main" val="528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6</a:t>
            </a:fld>
            <a:endParaRPr lang="es-ES" dirty="0"/>
          </a:p>
        </p:txBody>
      </p:sp>
    </p:spTree>
    <p:extLst>
      <p:ext uri="{BB962C8B-B14F-4D97-AF65-F5344CB8AC3E}">
        <p14:creationId xmlns:p14="http://schemas.microsoft.com/office/powerpoint/2010/main" val="274419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número de diapositiva 3"/>
          <p:cNvSpPr>
            <a:spLocks noGrp="1"/>
          </p:cNvSpPr>
          <p:nvPr>
            <p:ph type="sldNum" sz="quarter" idx="5"/>
          </p:nvPr>
        </p:nvSpPr>
        <p:spPr/>
        <p:txBody>
          <a:bodyPr rtlCol="0"/>
          <a:lstStyle/>
          <a:p>
            <a:pPr rtl="0"/>
            <a:fld id="{9CA004F4-F240-48F9-8AE1-486585C7F00D}" type="slidenum">
              <a:rPr lang="es-ES" smtClean="0"/>
              <a:t>9</a:t>
            </a:fld>
            <a:endParaRPr lang="es-ES" dirty="0"/>
          </a:p>
        </p:txBody>
      </p:sp>
    </p:spTree>
    <p:extLst>
      <p:ext uri="{BB962C8B-B14F-4D97-AF65-F5344CB8AC3E}">
        <p14:creationId xmlns:p14="http://schemas.microsoft.com/office/powerpoint/2010/main" val="1889561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número de diapositiva 3"/>
          <p:cNvSpPr>
            <a:spLocks noGrp="1"/>
          </p:cNvSpPr>
          <p:nvPr>
            <p:ph type="sldNum" sz="quarter" idx="5"/>
          </p:nvPr>
        </p:nvSpPr>
        <p:spPr/>
        <p:txBody>
          <a:bodyPr rtlCol="0"/>
          <a:lstStyle/>
          <a:p>
            <a:pPr rtl="0"/>
            <a:fld id="{9CA004F4-F240-48F9-8AE1-486585C7F00D}" type="slidenum">
              <a:rPr lang="es-ES" smtClean="0"/>
              <a:t>10</a:t>
            </a:fld>
            <a:endParaRPr lang="es-ES" dirty="0"/>
          </a:p>
        </p:txBody>
      </p:sp>
    </p:spTree>
    <p:extLst>
      <p:ext uri="{BB962C8B-B14F-4D97-AF65-F5344CB8AC3E}">
        <p14:creationId xmlns:p14="http://schemas.microsoft.com/office/powerpoint/2010/main" val="2089699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12</a:t>
            </a:fld>
            <a:endParaRPr lang="es-ES" dirty="0"/>
          </a:p>
        </p:txBody>
      </p:sp>
    </p:spTree>
    <p:extLst>
      <p:ext uri="{BB962C8B-B14F-4D97-AF65-F5344CB8AC3E}">
        <p14:creationId xmlns:p14="http://schemas.microsoft.com/office/powerpoint/2010/main" val="4037664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15</a:t>
            </a:fld>
            <a:endParaRPr lang="es-ES" dirty="0"/>
          </a:p>
        </p:txBody>
      </p:sp>
    </p:spTree>
    <p:extLst>
      <p:ext uri="{BB962C8B-B14F-4D97-AF65-F5344CB8AC3E}">
        <p14:creationId xmlns:p14="http://schemas.microsoft.com/office/powerpoint/2010/main" val="1477403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posición de número de diapositiva 3"/>
          <p:cNvSpPr>
            <a:spLocks noGrp="1"/>
          </p:cNvSpPr>
          <p:nvPr>
            <p:ph type="sldNum" sz="quarter" idx="5"/>
          </p:nvPr>
        </p:nvSpPr>
        <p:spPr/>
        <p:txBody>
          <a:bodyPr rtlCol="0"/>
          <a:lstStyle/>
          <a:p>
            <a:pPr rtl="0"/>
            <a:fld id="{9CA004F4-F240-48F9-8AE1-486585C7F00D}" type="slidenum">
              <a:rPr lang="es-ES" smtClean="0"/>
              <a:t>24</a:t>
            </a:fld>
            <a:endParaRPr lang="es-ES" dirty="0"/>
          </a:p>
        </p:txBody>
      </p:sp>
    </p:spTree>
    <p:extLst>
      <p:ext uri="{BB962C8B-B14F-4D97-AF65-F5344CB8AC3E}">
        <p14:creationId xmlns:p14="http://schemas.microsoft.com/office/powerpoint/2010/main" val="2891025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dirty="0"/>
          </a:p>
        </p:txBody>
      </p:sp>
      <p:sp>
        <p:nvSpPr>
          <p:cNvPr id="4" name="Marcador de número de diapositiva 3"/>
          <p:cNvSpPr>
            <a:spLocks noGrp="1"/>
          </p:cNvSpPr>
          <p:nvPr>
            <p:ph type="sldNum" sz="quarter" idx="5"/>
          </p:nvPr>
        </p:nvSpPr>
        <p:spPr/>
        <p:txBody>
          <a:bodyPr rtlCol="0"/>
          <a:lstStyle/>
          <a:p>
            <a:pPr rtl="0"/>
            <a:fld id="{9CA004F4-F240-48F9-8AE1-486585C7F00D}" type="slidenum">
              <a:rPr lang="es-ES" smtClean="0"/>
              <a:t>30</a:t>
            </a:fld>
            <a:endParaRPr lang="es-ES" dirty="0"/>
          </a:p>
        </p:txBody>
      </p:sp>
    </p:spTree>
    <p:extLst>
      <p:ext uri="{BB962C8B-B14F-4D97-AF65-F5344CB8AC3E}">
        <p14:creationId xmlns:p14="http://schemas.microsoft.com/office/powerpoint/2010/main" val="2263866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7D165-49B0-44FF-A267-367F5A6EE306}"/>
              </a:ext>
            </a:extLst>
          </p:cNvPr>
          <p:cNvSpPr>
            <a:spLocks noGrp="1"/>
          </p:cNvSpPr>
          <p:nvPr>
            <p:ph type="ctrTitle"/>
          </p:nvPr>
        </p:nvSpPr>
        <p:spPr>
          <a:xfrm>
            <a:off x="1524000" y="2039514"/>
            <a:ext cx="9144000" cy="2128049"/>
          </a:xfrm>
        </p:spPr>
        <p:txBody>
          <a:bodyPr rtlCol="0" anchor="b"/>
          <a:lstStyle>
            <a:lvl1pPr algn="ctr">
              <a:lnSpc>
                <a:spcPct val="125000"/>
              </a:lnSpc>
              <a:defRPr sz="6000">
                <a:solidFill>
                  <a:schemeClr val="bg1"/>
                </a:solidFill>
              </a:defRPr>
            </a:lvl1pPr>
          </a:lstStyle>
          <a:p>
            <a:pPr rtl="0"/>
            <a:r>
              <a:rPr lang="es-ES" noProof="0"/>
              <a:t>Haga clic para modificar el estilo de título del patrón</a:t>
            </a:r>
            <a:endParaRPr lang="es-ES" noProof="0" dirty="0"/>
          </a:p>
        </p:txBody>
      </p:sp>
      <p:sp>
        <p:nvSpPr>
          <p:cNvPr id="3" name="Subtítulo 2">
            <a:extLst>
              <a:ext uri="{FF2B5EF4-FFF2-40B4-BE49-F238E27FC236}">
                <a16:creationId xmlns:a16="http://schemas.microsoft.com/office/drawing/2014/main" id="{56B52800-74D6-4A78-AC9B-8E737A1A3B0D}"/>
              </a:ext>
            </a:extLst>
          </p:cNvPr>
          <p:cNvSpPr>
            <a:spLocks noGrp="1"/>
          </p:cNvSpPr>
          <p:nvPr>
            <p:ph type="subTitle" idx="1"/>
          </p:nvPr>
        </p:nvSpPr>
        <p:spPr>
          <a:xfrm>
            <a:off x="1524000" y="4221162"/>
            <a:ext cx="9144000" cy="882001"/>
          </a:xfrm>
          <a:solidFill>
            <a:schemeClr val="accent2">
              <a:alpha val="90000"/>
            </a:schemeClr>
          </a:solidFill>
        </p:spPr>
        <p:txBody>
          <a:bodyPr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500" b="1" i="1" kern="1200" spc="65" dirty="0">
                <a:solidFill>
                  <a:schemeClr val="accent1"/>
                </a:solidFill>
                <a:latin typeface="Arial"/>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4" name="Marcador de fecha 3">
            <a:extLst>
              <a:ext uri="{FF2B5EF4-FFF2-40B4-BE49-F238E27FC236}">
                <a16:creationId xmlns:a16="http://schemas.microsoft.com/office/drawing/2014/main" id="{88B91F7B-C4AF-4FC6-A6BE-657DEF6D5358}"/>
              </a:ext>
            </a:extLst>
          </p:cNvPr>
          <p:cNvSpPr>
            <a:spLocks noGrp="1"/>
          </p:cNvSpPr>
          <p:nvPr>
            <p:ph type="dt" sz="half" idx="10"/>
          </p:nvPr>
        </p:nvSpPr>
        <p:spPr/>
        <p:txBody>
          <a:bodyPr rtlCol="0"/>
          <a:lstStyle/>
          <a:p>
            <a:pPr rtl="0"/>
            <a:fld id="{CF770DA5-3DC3-4237-90EB-C415EB41C75A}" type="datetime1">
              <a:rPr lang="es-ES" noProof="0" smtClean="0"/>
              <a:t>6/3/23</a:t>
            </a:fld>
            <a:endParaRPr lang="es-ES" noProof="0" dirty="0"/>
          </a:p>
        </p:txBody>
      </p:sp>
      <p:sp>
        <p:nvSpPr>
          <p:cNvPr id="5" name="Marcador de pie de página 4">
            <a:extLst>
              <a:ext uri="{FF2B5EF4-FFF2-40B4-BE49-F238E27FC236}">
                <a16:creationId xmlns:a16="http://schemas.microsoft.com/office/drawing/2014/main" id="{5BED32F8-B0C7-4332-B0A5-BC19DD8C4CF5}"/>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B0030946-D0C7-4F78-94B0-427DAA6D5CB0}"/>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218950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11141-A77D-4E0E-8CAF-4CD3B279937B}"/>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017EFDE0-5A54-402A-B0C3-6BC0BB739C25}"/>
              </a:ext>
            </a:extLst>
          </p:cNvPr>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a:extLst>
              <a:ext uri="{FF2B5EF4-FFF2-40B4-BE49-F238E27FC236}">
                <a16:creationId xmlns:a16="http://schemas.microsoft.com/office/drawing/2014/main" id="{8A2825AD-4585-4E37-A076-3D0070C9300C}"/>
              </a:ext>
            </a:extLst>
          </p:cNvPr>
          <p:cNvSpPr>
            <a:spLocks noGrp="1"/>
          </p:cNvSpPr>
          <p:nvPr>
            <p:ph type="dt" sz="half" idx="10"/>
          </p:nvPr>
        </p:nvSpPr>
        <p:spPr/>
        <p:txBody>
          <a:bodyPr rtlCol="0"/>
          <a:lstStyle/>
          <a:p>
            <a:pPr rtl="0"/>
            <a:fld id="{95949101-CB98-4C8F-81DB-71E43D7BC626}" type="datetime1">
              <a:rPr lang="es-ES" noProof="0" smtClean="0"/>
              <a:t>6/3/23</a:t>
            </a:fld>
            <a:endParaRPr lang="es-ES" noProof="0" dirty="0"/>
          </a:p>
        </p:txBody>
      </p:sp>
      <p:sp>
        <p:nvSpPr>
          <p:cNvPr id="5" name="Marcador de pie de página 4">
            <a:extLst>
              <a:ext uri="{FF2B5EF4-FFF2-40B4-BE49-F238E27FC236}">
                <a16:creationId xmlns:a16="http://schemas.microsoft.com/office/drawing/2014/main" id="{512064AD-EDC3-4B13-8CD6-49EB60099ED4}"/>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7890FD1E-16F6-49B1-A938-8CE601ED7AFC}"/>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332546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9FA988-92AD-48D7-890A-AA0540961DE2}"/>
              </a:ext>
            </a:extLst>
          </p:cNvPr>
          <p:cNvSpPr>
            <a:spLocks noGrp="1"/>
          </p:cNvSpPr>
          <p:nvPr>
            <p:ph type="title"/>
          </p:nvPr>
        </p:nvSpPr>
        <p:spPr>
          <a:xfrm>
            <a:off x="831850" y="1709738"/>
            <a:ext cx="10515600" cy="2852737"/>
          </a:xfrm>
        </p:spPr>
        <p:txBody>
          <a:bodyPr rtlCol="0" anchor="b"/>
          <a:lstStyle>
            <a:lvl1pPr>
              <a:defRPr sz="6000"/>
            </a:lvl1pPr>
          </a:lstStyle>
          <a:p>
            <a:pPr rtl="0"/>
            <a:r>
              <a:rPr lang="es-ES" noProof="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EAA999FA-A189-41DB-9CFC-D1356C534373}"/>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4" name="Marcador de fecha 3">
            <a:extLst>
              <a:ext uri="{FF2B5EF4-FFF2-40B4-BE49-F238E27FC236}">
                <a16:creationId xmlns:a16="http://schemas.microsoft.com/office/drawing/2014/main" id="{B24D83DC-20E7-4B71-9794-36FC33B1BA03}"/>
              </a:ext>
            </a:extLst>
          </p:cNvPr>
          <p:cNvSpPr>
            <a:spLocks noGrp="1"/>
          </p:cNvSpPr>
          <p:nvPr>
            <p:ph type="dt" sz="half" idx="10"/>
          </p:nvPr>
        </p:nvSpPr>
        <p:spPr/>
        <p:txBody>
          <a:bodyPr rtlCol="0"/>
          <a:lstStyle/>
          <a:p>
            <a:pPr rtl="0"/>
            <a:fld id="{7D302F5C-0234-440C-8773-490E51DE01B9}" type="datetime1">
              <a:rPr lang="es-ES" noProof="0" smtClean="0"/>
              <a:t>6/3/23</a:t>
            </a:fld>
            <a:endParaRPr lang="es-ES" noProof="0" dirty="0"/>
          </a:p>
        </p:txBody>
      </p:sp>
      <p:sp>
        <p:nvSpPr>
          <p:cNvPr id="5" name="Marcador de pie de página 4">
            <a:extLst>
              <a:ext uri="{FF2B5EF4-FFF2-40B4-BE49-F238E27FC236}">
                <a16:creationId xmlns:a16="http://schemas.microsoft.com/office/drawing/2014/main" id="{44E7D103-1290-4592-B37C-19C9C9DBEAE4}"/>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15955B1B-4A5C-42C7-99A5-B8217736F178}"/>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193320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7" name="Marcador de posición de número de diapositiva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
        <p:nvSpPr>
          <p:cNvPr id="2" name="Título 1">
            <a:extLst>
              <a:ext uri="{FF2B5EF4-FFF2-40B4-BE49-F238E27FC236}">
                <a16:creationId xmlns:a16="http://schemas.microsoft.com/office/drawing/2014/main" id="{E7F76098-6FA1-470A-BEF4-E4B0AC75E8FE}"/>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contenido 2">
            <a:extLst>
              <a:ext uri="{FF2B5EF4-FFF2-40B4-BE49-F238E27FC236}">
                <a16:creationId xmlns:a16="http://schemas.microsoft.com/office/drawing/2014/main" id="{4B647ABC-6745-43B6-8A64-6E191BD65CA2}"/>
              </a:ext>
            </a:extLst>
          </p:cNvPr>
          <p:cNvSpPr>
            <a:spLocks noGrp="1"/>
          </p:cNvSpPr>
          <p:nvPr>
            <p:ph sz="half" idx="1"/>
          </p:nvPr>
        </p:nvSpPr>
        <p:spPr>
          <a:xfrm>
            <a:off x="838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a:extLst>
              <a:ext uri="{FF2B5EF4-FFF2-40B4-BE49-F238E27FC236}">
                <a16:creationId xmlns:a16="http://schemas.microsoft.com/office/drawing/2014/main" id="{E4387105-2538-4216-9A7E-445FA092F960}"/>
              </a:ext>
            </a:extLst>
          </p:cNvPr>
          <p:cNvSpPr>
            <a:spLocks noGrp="1"/>
          </p:cNvSpPr>
          <p:nvPr>
            <p:ph sz="half" idx="2"/>
          </p:nvPr>
        </p:nvSpPr>
        <p:spPr>
          <a:xfrm>
            <a:off x="6172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fecha 4">
            <a:extLst>
              <a:ext uri="{FF2B5EF4-FFF2-40B4-BE49-F238E27FC236}">
                <a16:creationId xmlns:a16="http://schemas.microsoft.com/office/drawing/2014/main" id="{47F57DE0-C032-4FCC-9006-09C2C328A665}"/>
              </a:ext>
            </a:extLst>
          </p:cNvPr>
          <p:cNvSpPr>
            <a:spLocks noGrp="1"/>
          </p:cNvSpPr>
          <p:nvPr>
            <p:ph type="dt" sz="half" idx="10"/>
          </p:nvPr>
        </p:nvSpPr>
        <p:spPr/>
        <p:txBody>
          <a:bodyPr rtlCol="0"/>
          <a:lstStyle/>
          <a:p>
            <a:pPr rtl="0"/>
            <a:fld id="{C4961380-8195-41EE-9574-2B3429217481}"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90C776CB-2819-4488-9012-A6EA22079A47}"/>
              </a:ext>
            </a:extLst>
          </p:cNvPr>
          <p:cNvSpPr>
            <a:spLocks noGrp="1"/>
          </p:cNvSpPr>
          <p:nvPr>
            <p:ph type="ftr" sz="quarter" idx="11"/>
          </p:nvPr>
        </p:nvSpPr>
        <p:spPr/>
        <p:txBody>
          <a:bodyPr rtlCol="0"/>
          <a:lstStyle/>
          <a:p>
            <a:pPr rtl="0"/>
            <a:endParaRPr lang="es-ES" noProof="0" dirty="0"/>
          </a:p>
        </p:txBody>
      </p:sp>
    </p:spTree>
    <p:extLst>
      <p:ext uri="{BB962C8B-B14F-4D97-AF65-F5344CB8AC3E}">
        <p14:creationId xmlns:p14="http://schemas.microsoft.com/office/powerpoint/2010/main" val="132503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rtlCol="0"/>
          <a:lstStyle/>
          <a:p>
            <a:pPr rtl="0"/>
            <a:r>
              <a:rPr lang="es-ES" noProof="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D3B88E76-F6AB-4621-A9A6-20A81C5A3F91}"/>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6A313FB9-6D6C-4F61-9E7A-76E686D06C25}"/>
              </a:ext>
            </a:extLst>
          </p:cNvPr>
          <p:cNvSpPr>
            <a:spLocks noGrp="1"/>
          </p:cNvSpPr>
          <p:nvPr>
            <p:ph sz="half" idx="2"/>
          </p:nvPr>
        </p:nvSpPr>
        <p:spPr>
          <a:xfrm>
            <a:off x="839788" y="2505075"/>
            <a:ext cx="5157787" cy="368458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D8F9958C-DB5F-444E-ACE8-73F5E0CA67F1}"/>
              </a:ext>
            </a:extLst>
          </p:cNvPr>
          <p:cNvSpPr>
            <a:spLocks noGrp="1"/>
          </p:cNvSpPr>
          <p:nvPr>
            <p:ph sz="quarter" idx="4"/>
          </p:nvPr>
        </p:nvSpPr>
        <p:spPr>
          <a:xfrm>
            <a:off x="6172200" y="2505075"/>
            <a:ext cx="5183188" cy="368458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11D097D1-3052-4C1F-B573-CA25FFF6CCB5}"/>
              </a:ext>
            </a:extLst>
          </p:cNvPr>
          <p:cNvSpPr>
            <a:spLocks noGrp="1"/>
          </p:cNvSpPr>
          <p:nvPr>
            <p:ph type="dt" sz="half" idx="10"/>
          </p:nvPr>
        </p:nvSpPr>
        <p:spPr/>
        <p:txBody>
          <a:bodyPr rtlCol="0"/>
          <a:lstStyle/>
          <a:p>
            <a:pPr rtl="0"/>
            <a:fld id="{762FC62E-52FA-4487-916D-9648D6F062C2}" type="datetime1">
              <a:rPr lang="es-ES" noProof="0" smtClean="0"/>
              <a:t>6/3/23</a:t>
            </a:fld>
            <a:endParaRPr lang="es-ES" noProof="0" dirty="0"/>
          </a:p>
        </p:txBody>
      </p:sp>
      <p:sp>
        <p:nvSpPr>
          <p:cNvPr id="8" name="Marcador de pie de página 7">
            <a:extLst>
              <a:ext uri="{FF2B5EF4-FFF2-40B4-BE49-F238E27FC236}">
                <a16:creationId xmlns:a16="http://schemas.microsoft.com/office/drawing/2014/main" id="{F2607AC3-2220-4DDA-A22A-C404538FE48E}"/>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4032769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789EF5-3FD9-4423-A9E8-B67B4E902E9B}"/>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fecha 2">
            <a:extLst>
              <a:ext uri="{FF2B5EF4-FFF2-40B4-BE49-F238E27FC236}">
                <a16:creationId xmlns:a16="http://schemas.microsoft.com/office/drawing/2014/main" id="{030D7191-31B4-440E-A4E9-F412FA55824C}"/>
              </a:ext>
            </a:extLst>
          </p:cNvPr>
          <p:cNvSpPr>
            <a:spLocks noGrp="1"/>
          </p:cNvSpPr>
          <p:nvPr>
            <p:ph type="dt" sz="half" idx="10"/>
          </p:nvPr>
        </p:nvSpPr>
        <p:spPr/>
        <p:txBody>
          <a:bodyPr rtlCol="0"/>
          <a:lstStyle/>
          <a:p>
            <a:pPr rtl="0"/>
            <a:fld id="{83F9C069-0D28-49A2-89E8-C18F9A41EF29}" type="datetime1">
              <a:rPr lang="es-ES" noProof="0" smtClean="0"/>
              <a:t>6/3/23</a:t>
            </a:fld>
            <a:endParaRPr lang="es-ES" noProof="0" dirty="0"/>
          </a:p>
        </p:txBody>
      </p:sp>
      <p:sp>
        <p:nvSpPr>
          <p:cNvPr id="4" name="Marcador de pie de página 3">
            <a:extLst>
              <a:ext uri="{FF2B5EF4-FFF2-40B4-BE49-F238E27FC236}">
                <a16:creationId xmlns:a16="http://schemas.microsoft.com/office/drawing/2014/main" id="{8EC85CB6-0880-4BF0-8E98-291E70C71377}"/>
              </a:ext>
            </a:extLst>
          </p:cNvPr>
          <p:cNvSpPr>
            <a:spLocks noGrp="1"/>
          </p:cNvSpPr>
          <p:nvPr>
            <p:ph type="ftr" sz="quarter" idx="11"/>
          </p:nvPr>
        </p:nvSpPr>
        <p:spPr/>
        <p:txBody>
          <a:bodyPr rtlCol="0"/>
          <a:lstStyle/>
          <a:p>
            <a:pPr rtl="0"/>
            <a:endParaRPr lang="es-ES" noProof="0" dirty="0"/>
          </a:p>
        </p:txBody>
      </p:sp>
      <p:sp>
        <p:nvSpPr>
          <p:cNvPr id="5" name="Marcador de posición de número de diapositiva 4">
            <a:extLst>
              <a:ext uri="{FF2B5EF4-FFF2-40B4-BE49-F238E27FC236}">
                <a16:creationId xmlns:a16="http://schemas.microsoft.com/office/drawing/2014/main" id="{BE4A5E74-F26F-4C7A-BED1-6EE66C0B3A54}"/>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3691903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655C546-684A-45B9-8890-66DC55DF7D06}"/>
              </a:ext>
            </a:extLst>
          </p:cNvPr>
          <p:cNvSpPr>
            <a:spLocks noGrp="1"/>
          </p:cNvSpPr>
          <p:nvPr>
            <p:ph type="dt" sz="half" idx="10"/>
          </p:nvPr>
        </p:nvSpPr>
        <p:spPr/>
        <p:txBody>
          <a:bodyPr rtlCol="0"/>
          <a:lstStyle/>
          <a:p>
            <a:pPr rtl="0"/>
            <a:fld id="{6CA4CD59-E103-4131-8DF1-52DAB13F24DA}" type="datetime1">
              <a:rPr lang="es-ES" noProof="0" smtClean="0"/>
              <a:t>6/3/23</a:t>
            </a:fld>
            <a:endParaRPr lang="es-ES" noProof="0" dirty="0"/>
          </a:p>
        </p:txBody>
      </p:sp>
      <p:sp>
        <p:nvSpPr>
          <p:cNvPr id="3" name="Marcador de pie de página 2">
            <a:extLst>
              <a:ext uri="{FF2B5EF4-FFF2-40B4-BE49-F238E27FC236}">
                <a16:creationId xmlns:a16="http://schemas.microsoft.com/office/drawing/2014/main" id="{4543EBDF-D696-42F7-B962-56F5FEE120CC}"/>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6789D77E-1675-4F9D-9113-B274CB0E87FA}"/>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274602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8E9C90-06AB-49B5-9970-F5791DE93A41}"/>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EFFB0071-932D-4CA0-92FB-A6E75AC85569}"/>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a:extLst>
              <a:ext uri="{FF2B5EF4-FFF2-40B4-BE49-F238E27FC236}">
                <a16:creationId xmlns:a16="http://schemas.microsoft.com/office/drawing/2014/main" id="{71C8D9F5-8B70-4BDD-9CB5-BBF87CF5535C}"/>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7989DE91-7A80-4682-9D32-2CD41DEFB7B2}"/>
              </a:ext>
            </a:extLst>
          </p:cNvPr>
          <p:cNvSpPr>
            <a:spLocks noGrp="1"/>
          </p:cNvSpPr>
          <p:nvPr>
            <p:ph type="dt" sz="half" idx="10"/>
          </p:nvPr>
        </p:nvSpPr>
        <p:spPr/>
        <p:txBody>
          <a:bodyPr rtlCol="0"/>
          <a:lstStyle/>
          <a:p>
            <a:pPr rtl="0"/>
            <a:fld id="{FA5B45D9-35B1-4184-8C71-E0506363883B}"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7B9E2482-2E7D-4868-95A7-4A55B40FECE1}"/>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1F4E84CF-C3E5-4475-84C7-21CBAC064B74}"/>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296262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90E0AA-5363-4861-AB6B-0E4D34D74B92}"/>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imagen 2">
            <a:extLst>
              <a:ext uri="{FF2B5EF4-FFF2-40B4-BE49-F238E27FC236}">
                <a16:creationId xmlns:a16="http://schemas.microsoft.com/office/drawing/2014/main" id="{8D44B7CE-2038-4CCA-AA8A-D03DE5FD956E}"/>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4" name="Marcador de posición de texto 3">
            <a:extLst>
              <a:ext uri="{FF2B5EF4-FFF2-40B4-BE49-F238E27FC236}">
                <a16:creationId xmlns:a16="http://schemas.microsoft.com/office/drawing/2014/main" id="{EA79774D-36EB-4201-B1AC-922DD2E06640}"/>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CAD1E234-1CB2-41A0-B40D-7E7F160CBA11}"/>
              </a:ext>
            </a:extLst>
          </p:cNvPr>
          <p:cNvSpPr>
            <a:spLocks noGrp="1"/>
          </p:cNvSpPr>
          <p:nvPr>
            <p:ph type="dt" sz="half" idx="10"/>
          </p:nvPr>
        </p:nvSpPr>
        <p:spPr/>
        <p:txBody>
          <a:bodyPr rtlCol="0"/>
          <a:lstStyle/>
          <a:p>
            <a:pPr rtl="0"/>
            <a:fld id="{F6BD2F12-55B2-4258-9B7A-329D8EBE60F6}"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99FD472E-6334-4051-B4D9-6361A819F792}"/>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2367443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os contenidos en horizontal">
    <p:spTree>
      <p:nvGrpSpPr>
        <p:cNvPr id="1" name=""/>
        <p:cNvGrpSpPr/>
        <p:nvPr/>
      </p:nvGrpSpPr>
      <p:grpSpPr>
        <a:xfrm>
          <a:off x="0" y="0"/>
          <a:ext cx="0" cy="0"/>
          <a:chOff x="0" y="0"/>
          <a:chExt cx="0" cy="0"/>
        </a:xfrm>
      </p:grpSpPr>
      <p:sp>
        <p:nvSpPr>
          <p:cNvPr id="8" name="objeto 2">
            <a:extLst>
              <a:ext uri="{FF2B5EF4-FFF2-40B4-BE49-F238E27FC236}">
                <a16:creationId xmlns:a16="http://schemas.microsoft.com/office/drawing/2014/main" id="{E4FD2CFF-0F3D-42BB-BBFF-903727B32640}"/>
              </a:ext>
            </a:extLst>
          </p:cNvPr>
          <p:cNvSpPr/>
          <p:nvPr userDrawn="1"/>
        </p:nvSpPr>
        <p:spPr>
          <a:xfrm>
            <a:off x="0" y="1562188"/>
            <a:ext cx="11269980" cy="2359660"/>
          </a:xfrm>
          <a:custGeom>
            <a:avLst/>
            <a:gdLst/>
            <a:ahLst/>
            <a:cxnLst/>
            <a:rect l="l" t="t" r="r" b="b"/>
            <a:pathLst>
              <a:path w="11269980" h="2359660">
                <a:moveTo>
                  <a:pt x="0" y="2359152"/>
                </a:moveTo>
                <a:lnTo>
                  <a:pt x="11269980" y="2359152"/>
                </a:lnTo>
                <a:lnTo>
                  <a:pt x="11269980" y="0"/>
                </a:lnTo>
                <a:lnTo>
                  <a:pt x="0" y="0"/>
                </a:lnTo>
                <a:lnTo>
                  <a:pt x="0" y="2359152"/>
                </a:lnTo>
                <a:close/>
              </a:path>
            </a:pathLst>
          </a:custGeom>
          <a:solidFill>
            <a:schemeClr val="accent2"/>
          </a:solidFill>
        </p:spPr>
        <p:txBody>
          <a:bodyPr wrap="square" lIns="0" tIns="0" rIns="0" bIns="0" rtlCol="0"/>
          <a:lstStyle/>
          <a:p>
            <a:pPr rtl="0"/>
            <a:endParaRPr lang="es-ES" noProof="0" dirty="0"/>
          </a:p>
        </p:txBody>
      </p:sp>
      <p:sp>
        <p:nvSpPr>
          <p:cNvPr id="7" name="Marcador de posición de número de diapositiva 6">
            <a:extLst>
              <a:ext uri="{FF2B5EF4-FFF2-40B4-BE49-F238E27FC236}">
                <a16:creationId xmlns:a16="http://schemas.microsoft.com/office/drawing/2014/main" id="{4E60EB58-EF7E-435A-8B07-B5BCF3AF119F}"/>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
        <p:nvSpPr>
          <p:cNvPr id="2" name="Título 1">
            <a:extLst>
              <a:ext uri="{FF2B5EF4-FFF2-40B4-BE49-F238E27FC236}">
                <a16:creationId xmlns:a16="http://schemas.microsoft.com/office/drawing/2014/main" id="{E7F76098-6FA1-470A-BEF4-E4B0AC75E8FE}"/>
              </a:ext>
            </a:extLst>
          </p:cNvPr>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contenido 2">
            <a:extLst>
              <a:ext uri="{FF2B5EF4-FFF2-40B4-BE49-F238E27FC236}">
                <a16:creationId xmlns:a16="http://schemas.microsoft.com/office/drawing/2014/main" id="{4B647ABC-6745-43B6-8A64-6E191BD65CA2}"/>
              </a:ext>
            </a:extLst>
          </p:cNvPr>
          <p:cNvSpPr>
            <a:spLocks noGrp="1"/>
          </p:cNvSpPr>
          <p:nvPr>
            <p:ph sz="half" idx="1"/>
          </p:nvPr>
        </p:nvSpPr>
        <p:spPr>
          <a:xfrm>
            <a:off x="838200" y="4133087"/>
            <a:ext cx="10431780" cy="2043875"/>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fecha 4">
            <a:extLst>
              <a:ext uri="{FF2B5EF4-FFF2-40B4-BE49-F238E27FC236}">
                <a16:creationId xmlns:a16="http://schemas.microsoft.com/office/drawing/2014/main" id="{47F57DE0-C032-4FCC-9006-09C2C328A665}"/>
              </a:ext>
            </a:extLst>
          </p:cNvPr>
          <p:cNvSpPr>
            <a:spLocks noGrp="1"/>
          </p:cNvSpPr>
          <p:nvPr>
            <p:ph type="dt" sz="half" idx="10"/>
          </p:nvPr>
        </p:nvSpPr>
        <p:spPr/>
        <p:txBody>
          <a:bodyPr rtlCol="0"/>
          <a:lstStyle/>
          <a:p>
            <a:pPr rtl="0"/>
            <a:fld id="{34CC22F7-E245-4925-B887-3A253A3169F2}"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90C776CB-2819-4488-9012-A6EA22079A47}"/>
              </a:ext>
            </a:extLst>
          </p:cNvPr>
          <p:cNvSpPr>
            <a:spLocks noGrp="1"/>
          </p:cNvSpPr>
          <p:nvPr>
            <p:ph type="ftr" sz="quarter" idx="11"/>
          </p:nvPr>
        </p:nvSpPr>
        <p:spPr/>
        <p:txBody>
          <a:bodyPr rtlCol="0"/>
          <a:lstStyle/>
          <a:p>
            <a:pPr rtl="0"/>
            <a:endParaRPr lang="es-ES" noProof="0" dirty="0"/>
          </a:p>
        </p:txBody>
      </p:sp>
      <p:sp>
        <p:nvSpPr>
          <p:cNvPr id="9" name="Marcador de contenido 3">
            <a:extLst>
              <a:ext uri="{FF2B5EF4-FFF2-40B4-BE49-F238E27FC236}">
                <a16:creationId xmlns:a16="http://schemas.microsoft.com/office/drawing/2014/main" id="{C1B0D46C-2987-401A-A0C4-CFB6F73E9D23}"/>
              </a:ext>
            </a:extLst>
          </p:cNvPr>
          <p:cNvSpPr>
            <a:spLocks noGrp="1"/>
          </p:cNvSpPr>
          <p:nvPr>
            <p:ph sz="half" idx="13"/>
          </p:nvPr>
        </p:nvSpPr>
        <p:spPr>
          <a:xfrm>
            <a:off x="844296" y="1788579"/>
            <a:ext cx="10425684" cy="1906878"/>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Tree>
    <p:extLst>
      <p:ext uri="{BB962C8B-B14F-4D97-AF65-F5344CB8AC3E}">
        <p14:creationId xmlns:p14="http://schemas.microsoft.com/office/powerpoint/2010/main" val="83819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mágenes con leyendas">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8D44B7CE-2038-4CCA-AA8A-D03DE5FD956E}"/>
              </a:ext>
            </a:extLst>
          </p:cNvPr>
          <p:cNvSpPr>
            <a:spLocks noGrp="1"/>
          </p:cNvSpPr>
          <p:nvPr>
            <p:ph type="pic" idx="1"/>
          </p:nvPr>
        </p:nvSpPr>
        <p:spPr>
          <a:xfrm>
            <a:off x="0" y="0"/>
            <a:ext cx="12192000" cy="6857999"/>
          </a:xfrm>
        </p:spPr>
        <p:txBody>
          <a:bodyPr rtlCol="0">
            <a:normAutofit/>
          </a:bodyPr>
          <a:lstStyle>
            <a:lvl1pPr marL="0" indent="0" algn="ctr">
              <a:buNone/>
              <a:defRPr sz="2000">
                <a:solidFill>
                  <a:schemeClr val="bg2">
                    <a:lumMod val="20000"/>
                    <a:lumOff val="8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11" name="Elipse 10">
            <a:extLst>
              <a:ext uri="{FF2B5EF4-FFF2-40B4-BE49-F238E27FC236}">
                <a16:creationId xmlns:a16="http://schemas.microsoft.com/office/drawing/2014/main" id="{98AB8B54-69CD-4C57-8DBB-02A0E09851DD}"/>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 name="Título 1">
            <a:extLst>
              <a:ext uri="{FF2B5EF4-FFF2-40B4-BE49-F238E27FC236}">
                <a16:creationId xmlns:a16="http://schemas.microsoft.com/office/drawing/2014/main" id="{4690E0AA-5363-4861-AB6B-0E4D34D74B92}"/>
              </a:ext>
            </a:extLst>
          </p:cNvPr>
          <p:cNvSpPr>
            <a:spLocks noGrp="1"/>
          </p:cNvSpPr>
          <p:nvPr>
            <p:ph type="title"/>
          </p:nvPr>
        </p:nvSpPr>
        <p:spPr>
          <a:xfrm>
            <a:off x="839788" y="417362"/>
            <a:ext cx="3932237" cy="1302111"/>
          </a:xfrm>
        </p:spPr>
        <p:txBody>
          <a:bodyPr rtlCol="0" anchor="t" anchorCtr="0"/>
          <a:lstStyle>
            <a:lvl1pPr>
              <a:defRPr sz="3200"/>
            </a:lvl1pPr>
          </a:lstStyle>
          <a:p>
            <a:pPr rtl="0"/>
            <a:r>
              <a:rPr lang="es-ES" noProof="0"/>
              <a:t>Haga clic para modificar el estilo de título del patrón</a:t>
            </a:r>
            <a:endParaRPr lang="es-ES" noProof="0" dirty="0"/>
          </a:p>
        </p:txBody>
      </p:sp>
      <p:sp>
        <p:nvSpPr>
          <p:cNvPr id="4" name="Marcador de posición de texto 3">
            <a:extLst>
              <a:ext uri="{FF2B5EF4-FFF2-40B4-BE49-F238E27FC236}">
                <a16:creationId xmlns:a16="http://schemas.microsoft.com/office/drawing/2014/main" id="{EA79774D-36EB-4201-B1AC-922DD2E06640}"/>
              </a:ext>
            </a:extLst>
          </p:cNvPr>
          <p:cNvSpPr>
            <a:spLocks noGrp="1"/>
          </p:cNvSpPr>
          <p:nvPr>
            <p:ph type="body" sz="half" idx="2"/>
          </p:nvPr>
        </p:nvSpPr>
        <p:spPr>
          <a:xfrm>
            <a:off x="1552419" y="1887801"/>
            <a:ext cx="4057961" cy="1431234"/>
          </a:xfrm>
        </p:spPr>
        <p:txBody>
          <a:bodyPr rtlCol="0">
            <a:normAutofit/>
          </a:bodyPr>
          <a:lstStyle>
            <a:lvl1pPr marL="0" indent="0">
              <a:buNone/>
              <a:defRPr sz="2000">
                <a:solidFill>
                  <a:schemeClr val="bg2">
                    <a:lumMod val="20000"/>
                    <a:lumOff val="8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CAD1E234-1CB2-41A0-B40D-7E7F160CBA11}"/>
              </a:ext>
            </a:extLst>
          </p:cNvPr>
          <p:cNvSpPr>
            <a:spLocks noGrp="1"/>
          </p:cNvSpPr>
          <p:nvPr>
            <p:ph type="dt" sz="half" idx="10"/>
          </p:nvPr>
        </p:nvSpPr>
        <p:spPr/>
        <p:txBody>
          <a:bodyPr rtlCol="0"/>
          <a:lstStyle/>
          <a:p>
            <a:pPr rtl="0"/>
            <a:fld id="{3E5167C2-C440-4522-B609-5F58DDE2BF87}"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99FD472E-6334-4051-B4D9-6361A819F792}"/>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
        <p:nvSpPr>
          <p:cNvPr id="12" name="Marcador de posición de imagen 28">
            <a:extLst>
              <a:ext uri="{FF2B5EF4-FFF2-40B4-BE49-F238E27FC236}">
                <a16:creationId xmlns:a16="http://schemas.microsoft.com/office/drawing/2014/main" id="{2EB2F967-97B6-4CA8-B3E7-5FF7CA2BDD8C}"/>
              </a:ext>
            </a:extLst>
          </p:cNvPr>
          <p:cNvSpPr>
            <a:spLocks noGrp="1"/>
          </p:cNvSpPr>
          <p:nvPr>
            <p:ph type="pic" sz="quarter" idx="19"/>
          </p:nvPr>
        </p:nvSpPr>
        <p:spPr>
          <a:xfrm>
            <a:off x="844273" y="1883115"/>
            <a:ext cx="576000" cy="576000"/>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3" name="Marcador de posición de imagen 28">
            <a:extLst>
              <a:ext uri="{FF2B5EF4-FFF2-40B4-BE49-F238E27FC236}">
                <a16:creationId xmlns:a16="http://schemas.microsoft.com/office/drawing/2014/main" id="{5E78E133-FE09-456A-8463-9EFAC6ADE26B}"/>
              </a:ext>
            </a:extLst>
          </p:cNvPr>
          <p:cNvSpPr>
            <a:spLocks noGrp="1"/>
          </p:cNvSpPr>
          <p:nvPr>
            <p:ph type="pic" sz="quarter" idx="22"/>
          </p:nvPr>
        </p:nvSpPr>
        <p:spPr>
          <a:xfrm>
            <a:off x="844273" y="3573118"/>
            <a:ext cx="576000" cy="576000"/>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4" name="Marcador de posición de texto 3">
            <a:extLst>
              <a:ext uri="{FF2B5EF4-FFF2-40B4-BE49-F238E27FC236}">
                <a16:creationId xmlns:a16="http://schemas.microsoft.com/office/drawing/2014/main" id="{7F0C3496-EA4B-43E5-9704-968F80A8552C}"/>
              </a:ext>
            </a:extLst>
          </p:cNvPr>
          <p:cNvSpPr>
            <a:spLocks noGrp="1"/>
          </p:cNvSpPr>
          <p:nvPr>
            <p:ph type="body" sz="half" idx="23"/>
          </p:nvPr>
        </p:nvSpPr>
        <p:spPr>
          <a:xfrm>
            <a:off x="1552418" y="3575461"/>
            <a:ext cx="4057961" cy="1431234"/>
          </a:xfrm>
        </p:spPr>
        <p:txBody>
          <a:bodyPr rtlCol="0">
            <a:normAutofit/>
          </a:bodyPr>
          <a:lstStyle>
            <a:lvl1pPr marL="0" indent="0">
              <a:buNone/>
              <a:defRPr sz="2000">
                <a:solidFill>
                  <a:schemeClr val="bg2">
                    <a:lumMod val="20000"/>
                    <a:lumOff val="8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15" name="Marcador de posición de imagen 28">
            <a:extLst>
              <a:ext uri="{FF2B5EF4-FFF2-40B4-BE49-F238E27FC236}">
                <a16:creationId xmlns:a16="http://schemas.microsoft.com/office/drawing/2014/main" id="{13414E14-9FEB-40F8-AE6E-319637A8F1CB}"/>
              </a:ext>
            </a:extLst>
          </p:cNvPr>
          <p:cNvSpPr>
            <a:spLocks noGrp="1"/>
          </p:cNvSpPr>
          <p:nvPr>
            <p:ph type="pic" sz="quarter" idx="24"/>
          </p:nvPr>
        </p:nvSpPr>
        <p:spPr>
          <a:xfrm>
            <a:off x="844273" y="5263121"/>
            <a:ext cx="576000" cy="576000"/>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6" name="Marcador de posición de texto 3">
            <a:extLst>
              <a:ext uri="{FF2B5EF4-FFF2-40B4-BE49-F238E27FC236}">
                <a16:creationId xmlns:a16="http://schemas.microsoft.com/office/drawing/2014/main" id="{8EC97C88-8B4C-4665-845B-95CE8F237779}"/>
              </a:ext>
            </a:extLst>
          </p:cNvPr>
          <p:cNvSpPr>
            <a:spLocks noGrp="1"/>
          </p:cNvSpPr>
          <p:nvPr>
            <p:ph type="body" sz="half" idx="25"/>
          </p:nvPr>
        </p:nvSpPr>
        <p:spPr>
          <a:xfrm>
            <a:off x="1552418" y="5263122"/>
            <a:ext cx="4057961" cy="775728"/>
          </a:xfrm>
        </p:spPr>
        <p:txBody>
          <a:bodyPr rtlCol="0">
            <a:normAutofit/>
          </a:bodyPr>
          <a:lstStyle>
            <a:lvl1pPr marL="0" indent="0">
              <a:buNone/>
              <a:defRPr sz="2000">
                <a:solidFill>
                  <a:schemeClr val="bg2">
                    <a:lumMod val="20000"/>
                    <a:lumOff val="8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Tree>
    <p:extLst>
      <p:ext uri="{BB962C8B-B14F-4D97-AF65-F5344CB8AC3E}">
        <p14:creationId xmlns:p14="http://schemas.microsoft.com/office/powerpoint/2010/main" val="1648061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aración con la imagen">
    <p:spTree>
      <p:nvGrpSpPr>
        <p:cNvPr id="1" name=""/>
        <p:cNvGrpSpPr/>
        <p:nvPr/>
      </p:nvGrpSpPr>
      <p:grpSpPr>
        <a:xfrm>
          <a:off x="0" y="0"/>
          <a:ext cx="0" cy="0"/>
          <a:chOff x="0" y="0"/>
          <a:chExt cx="0" cy="0"/>
        </a:xfrm>
      </p:grpSpPr>
      <p:sp>
        <p:nvSpPr>
          <p:cNvPr id="14" name="Marcador de posición de imagen 12">
            <a:extLst>
              <a:ext uri="{FF2B5EF4-FFF2-40B4-BE49-F238E27FC236}">
                <a16:creationId xmlns:a16="http://schemas.microsoft.com/office/drawing/2014/main" id="{B74348DE-EC54-4C62-948C-0B2BF9045578}"/>
              </a:ext>
            </a:extLst>
          </p:cNvPr>
          <p:cNvSpPr>
            <a:spLocks noGrp="1"/>
          </p:cNvSpPr>
          <p:nvPr>
            <p:ph type="pic" sz="quarter" idx="13"/>
          </p:nvPr>
        </p:nvSpPr>
        <p:spPr>
          <a:xfrm>
            <a:off x="0" y="3115389"/>
            <a:ext cx="12188825" cy="3742611"/>
          </a:xfrm>
        </p:spPr>
        <p:txBody>
          <a:bodyPr rtlCol="0"/>
          <a:lstStyle>
            <a:lvl1pPr marL="0" indent="0" algn="ctr">
              <a:buNone/>
              <a:defRPr/>
            </a:lvl1pPr>
          </a:lstStyle>
          <a:p>
            <a:pPr rtl="0"/>
            <a:r>
              <a:rPr lang="es-ES" noProof="0"/>
              <a:t>Haga clic en el icono para agregar una imagen</a:t>
            </a:r>
            <a:endParaRPr lang="es-ES" noProof="0" dirty="0"/>
          </a:p>
        </p:txBody>
      </p:sp>
      <p:sp>
        <p:nvSpPr>
          <p:cNvPr id="10" name="objeto 3">
            <a:extLst>
              <a:ext uri="{FF2B5EF4-FFF2-40B4-BE49-F238E27FC236}">
                <a16:creationId xmlns:a16="http://schemas.microsoft.com/office/drawing/2014/main" id="{2A53E879-94A1-4659-9069-ED0D6F03014D}"/>
              </a:ext>
            </a:extLst>
          </p:cNvPr>
          <p:cNvSpPr/>
          <p:nvPr userDrawn="1"/>
        </p:nvSpPr>
        <p:spPr>
          <a:xfrm>
            <a:off x="2400" y="1999821"/>
            <a:ext cx="12189600" cy="1115568"/>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accent2"/>
          </a:solidFill>
        </p:spPr>
        <p:txBody>
          <a:bodyPr wrap="square" lIns="0" tIns="0" rIns="0" bIns="0" rtlCol="0"/>
          <a:lstStyle/>
          <a:p>
            <a:pPr rtl="0"/>
            <a:endParaRPr lang="es-ES" noProof="0" dirty="0"/>
          </a:p>
        </p:txBody>
      </p:sp>
      <p:sp>
        <p:nvSpPr>
          <p:cNvPr id="2" name="Título 1">
            <a:extLst>
              <a:ext uri="{FF2B5EF4-FFF2-40B4-BE49-F238E27FC236}">
                <a16:creationId xmlns:a16="http://schemas.microsoft.com/office/drawing/2014/main" id="{0EF43C73-1D0F-45F9-A7E4-E9D24EAFDE3D}"/>
              </a:ext>
            </a:extLst>
          </p:cNvPr>
          <p:cNvSpPr>
            <a:spLocks noGrp="1"/>
          </p:cNvSpPr>
          <p:nvPr>
            <p:ph type="title"/>
          </p:nvPr>
        </p:nvSpPr>
        <p:spPr>
          <a:xfrm>
            <a:off x="839788" y="365125"/>
            <a:ext cx="10515600" cy="1325563"/>
          </a:xfrm>
        </p:spPr>
        <p:txBody>
          <a:bodyPr rtlCol="0"/>
          <a:lstStyle/>
          <a:p>
            <a:pPr rtl="0"/>
            <a:r>
              <a:rPr lang="es-ES" noProof="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D3B88E76-F6AB-4621-A9A6-20A81C5A3F91}"/>
              </a:ext>
            </a:extLst>
          </p:cNvPr>
          <p:cNvSpPr>
            <a:spLocks noGrp="1"/>
          </p:cNvSpPr>
          <p:nvPr>
            <p:ph type="body" idx="1"/>
          </p:nvPr>
        </p:nvSpPr>
        <p:spPr>
          <a:xfrm>
            <a:off x="839788" y="1985963"/>
            <a:ext cx="5157787" cy="823912"/>
          </a:xfrm>
        </p:spPr>
        <p:txBody>
          <a:bodyPr rtlCol="0"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contenido 3">
            <a:extLst>
              <a:ext uri="{FF2B5EF4-FFF2-40B4-BE49-F238E27FC236}">
                <a16:creationId xmlns:a16="http://schemas.microsoft.com/office/drawing/2014/main" id="{6A313FB9-6D6C-4F61-9E7A-76E686D06C25}"/>
              </a:ext>
            </a:extLst>
          </p:cNvPr>
          <p:cNvSpPr>
            <a:spLocks noGrp="1"/>
          </p:cNvSpPr>
          <p:nvPr>
            <p:ph sz="half" idx="2"/>
          </p:nvPr>
        </p:nvSpPr>
        <p:spPr>
          <a:xfrm>
            <a:off x="839788" y="3434047"/>
            <a:ext cx="5157787" cy="2755616"/>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a:extLst>
              <a:ext uri="{FF2B5EF4-FFF2-40B4-BE49-F238E27FC236}">
                <a16:creationId xmlns:a16="http://schemas.microsoft.com/office/drawing/2014/main" id="{2A93A737-E48B-4909-BE04-F55B58103257}"/>
              </a:ext>
            </a:extLst>
          </p:cNvPr>
          <p:cNvSpPr>
            <a:spLocks noGrp="1"/>
          </p:cNvSpPr>
          <p:nvPr>
            <p:ph type="body" sz="quarter" idx="3"/>
          </p:nvPr>
        </p:nvSpPr>
        <p:spPr>
          <a:xfrm>
            <a:off x="6172200" y="1985963"/>
            <a:ext cx="5183188" cy="823912"/>
          </a:xfrm>
        </p:spPr>
        <p:txBody>
          <a:bodyPr rtlCol="0"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D8F9958C-DB5F-444E-ACE8-73F5E0CA67F1}"/>
              </a:ext>
            </a:extLst>
          </p:cNvPr>
          <p:cNvSpPr>
            <a:spLocks noGrp="1"/>
          </p:cNvSpPr>
          <p:nvPr>
            <p:ph sz="quarter" idx="4"/>
          </p:nvPr>
        </p:nvSpPr>
        <p:spPr>
          <a:xfrm>
            <a:off x="6172200" y="3434047"/>
            <a:ext cx="5183188" cy="2755616"/>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11D097D1-3052-4C1F-B573-CA25FFF6CCB5}"/>
              </a:ext>
            </a:extLst>
          </p:cNvPr>
          <p:cNvSpPr>
            <a:spLocks noGrp="1"/>
          </p:cNvSpPr>
          <p:nvPr>
            <p:ph type="dt" sz="half" idx="10"/>
          </p:nvPr>
        </p:nvSpPr>
        <p:spPr/>
        <p:txBody>
          <a:bodyPr rtlCol="0"/>
          <a:lstStyle/>
          <a:p>
            <a:pPr rtl="0"/>
            <a:fld id="{EAEA1A4D-370D-45C6-86DC-C4C7FDB05936}" type="datetime1">
              <a:rPr lang="es-ES" noProof="0" smtClean="0"/>
              <a:t>6/3/23</a:t>
            </a:fld>
            <a:endParaRPr lang="es-ES" noProof="0" dirty="0"/>
          </a:p>
        </p:txBody>
      </p:sp>
      <p:sp>
        <p:nvSpPr>
          <p:cNvPr id="8" name="Marcador de pie de página 7">
            <a:extLst>
              <a:ext uri="{FF2B5EF4-FFF2-40B4-BE49-F238E27FC236}">
                <a16:creationId xmlns:a16="http://schemas.microsoft.com/office/drawing/2014/main" id="{F2607AC3-2220-4DDA-A22A-C404538FE48E}"/>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6FD8DEB3-F122-4B42-9E12-F61189B878B2}"/>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2030576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n con tres secciones">
    <p:spTree>
      <p:nvGrpSpPr>
        <p:cNvPr id="1" name=""/>
        <p:cNvGrpSpPr/>
        <p:nvPr/>
      </p:nvGrpSpPr>
      <p:grpSpPr>
        <a:xfrm>
          <a:off x="0" y="0"/>
          <a:ext cx="0" cy="0"/>
          <a:chOff x="0" y="0"/>
          <a:chExt cx="0" cy="0"/>
        </a:xfrm>
      </p:grpSpPr>
      <p:sp>
        <p:nvSpPr>
          <p:cNvPr id="8" name="objeto 3">
            <a:extLst>
              <a:ext uri="{FF2B5EF4-FFF2-40B4-BE49-F238E27FC236}">
                <a16:creationId xmlns:a16="http://schemas.microsoft.com/office/drawing/2014/main" id="{29F16048-FF4E-41B1-B3D4-0FB210A70DF2}"/>
              </a:ext>
            </a:extLst>
          </p:cNvPr>
          <p:cNvSpPr/>
          <p:nvPr userDrawn="1"/>
        </p:nvSpPr>
        <p:spPr>
          <a:xfrm>
            <a:off x="5294630" y="0"/>
            <a:ext cx="6897370" cy="6858000"/>
          </a:xfrm>
          <a:custGeom>
            <a:avLst/>
            <a:gdLst/>
            <a:ahLst/>
            <a:cxnLst/>
            <a:rect l="l" t="t" r="r" b="b"/>
            <a:pathLst>
              <a:path w="6897370" h="6858000">
                <a:moveTo>
                  <a:pt x="0" y="6858000"/>
                </a:moveTo>
                <a:lnTo>
                  <a:pt x="6896900" y="6858000"/>
                </a:lnTo>
                <a:lnTo>
                  <a:pt x="6896900" y="0"/>
                </a:lnTo>
                <a:lnTo>
                  <a:pt x="0" y="0"/>
                </a:lnTo>
                <a:lnTo>
                  <a:pt x="0" y="6858000"/>
                </a:lnTo>
                <a:close/>
              </a:path>
            </a:pathLst>
          </a:custGeom>
          <a:solidFill>
            <a:schemeClr val="accent2"/>
          </a:solidFill>
        </p:spPr>
        <p:txBody>
          <a:bodyPr wrap="square" lIns="0" tIns="0" rIns="0" bIns="0" rtlCol="0"/>
          <a:lstStyle/>
          <a:p>
            <a:pPr rtl="0"/>
            <a:endParaRPr lang="es-ES" noProof="0" dirty="0"/>
          </a:p>
        </p:txBody>
      </p:sp>
      <p:sp>
        <p:nvSpPr>
          <p:cNvPr id="11" name="Elipse 10">
            <a:extLst>
              <a:ext uri="{FF2B5EF4-FFF2-40B4-BE49-F238E27FC236}">
                <a16:creationId xmlns:a16="http://schemas.microsoft.com/office/drawing/2014/main" id="{98AB8B54-69CD-4C57-8DBB-02A0E09851DD}"/>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 name="Título 1">
            <a:extLst>
              <a:ext uri="{FF2B5EF4-FFF2-40B4-BE49-F238E27FC236}">
                <a16:creationId xmlns:a16="http://schemas.microsoft.com/office/drawing/2014/main" id="{4690E0AA-5363-4861-AB6B-0E4D34D74B92}"/>
              </a:ext>
            </a:extLst>
          </p:cNvPr>
          <p:cNvSpPr>
            <a:spLocks noGrp="1"/>
          </p:cNvSpPr>
          <p:nvPr>
            <p:ph type="title"/>
          </p:nvPr>
        </p:nvSpPr>
        <p:spPr>
          <a:xfrm>
            <a:off x="839788" y="417362"/>
            <a:ext cx="3932237" cy="1302111"/>
          </a:xfrm>
        </p:spPr>
        <p:txBody>
          <a:bodyPr rtlCol="0" anchor="b"/>
          <a:lstStyle>
            <a:lvl1pPr>
              <a:defRPr sz="3200"/>
            </a:lvl1pPr>
          </a:lstStyle>
          <a:p>
            <a:pPr rtl="0"/>
            <a:r>
              <a:rPr lang="es-ES" noProof="0"/>
              <a:t>Haga clic para modificar el estilo de título del patrón</a:t>
            </a:r>
            <a:endParaRPr lang="es-ES" noProof="0" dirty="0"/>
          </a:p>
        </p:txBody>
      </p:sp>
      <p:sp>
        <p:nvSpPr>
          <p:cNvPr id="4" name="Marcador de posición de texto 3">
            <a:extLst>
              <a:ext uri="{FF2B5EF4-FFF2-40B4-BE49-F238E27FC236}">
                <a16:creationId xmlns:a16="http://schemas.microsoft.com/office/drawing/2014/main" id="{EA79774D-36EB-4201-B1AC-922DD2E06640}"/>
              </a:ext>
            </a:extLst>
          </p:cNvPr>
          <p:cNvSpPr>
            <a:spLocks noGrp="1"/>
          </p:cNvSpPr>
          <p:nvPr>
            <p:ph type="body" sz="half" idx="2"/>
          </p:nvPr>
        </p:nvSpPr>
        <p:spPr>
          <a:xfrm>
            <a:off x="7294251" y="1192697"/>
            <a:ext cx="4057961" cy="1431234"/>
          </a:xfrm>
        </p:spPr>
        <p:txBody>
          <a:bodyPr rtlCol="0"/>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CAD1E234-1CB2-41A0-B40D-7E7F160CBA11}"/>
              </a:ext>
            </a:extLst>
          </p:cNvPr>
          <p:cNvSpPr>
            <a:spLocks noGrp="1"/>
          </p:cNvSpPr>
          <p:nvPr>
            <p:ph type="dt" sz="half" idx="10"/>
          </p:nvPr>
        </p:nvSpPr>
        <p:spPr/>
        <p:txBody>
          <a:bodyPr rtlCol="0"/>
          <a:lstStyle/>
          <a:p>
            <a:pPr rtl="0"/>
            <a:fld id="{DD513E22-D62D-48EB-8163-1F3BECD4176E}"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99FD472E-6334-4051-B4D9-6361A819F792}"/>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192384B9-6290-4070-B7D1-A105B27F0CB0}"/>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
        <p:nvSpPr>
          <p:cNvPr id="9" name="objeto 2">
            <a:extLst>
              <a:ext uri="{FF2B5EF4-FFF2-40B4-BE49-F238E27FC236}">
                <a16:creationId xmlns:a16="http://schemas.microsoft.com/office/drawing/2014/main" id="{9337951D-6DB6-4713-9200-E8513CDEB6B3}"/>
              </a:ext>
            </a:extLst>
          </p:cNvPr>
          <p:cNvSpPr/>
          <p:nvPr userDrawn="1"/>
        </p:nvSpPr>
        <p:spPr>
          <a:xfrm>
            <a:off x="0" y="2430411"/>
            <a:ext cx="3625850" cy="3438525"/>
          </a:xfrm>
          <a:custGeom>
            <a:avLst/>
            <a:gdLst/>
            <a:ahLst/>
            <a:cxnLst/>
            <a:rect l="l" t="t" r="r" b="b"/>
            <a:pathLst>
              <a:path w="3625850" h="3438525">
                <a:moveTo>
                  <a:pt x="0" y="3438486"/>
                </a:moveTo>
                <a:lnTo>
                  <a:pt x="3625596" y="3438486"/>
                </a:lnTo>
                <a:lnTo>
                  <a:pt x="3625596" y="0"/>
                </a:lnTo>
                <a:lnTo>
                  <a:pt x="0" y="0"/>
                </a:lnTo>
                <a:lnTo>
                  <a:pt x="0" y="3438486"/>
                </a:lnTo>
                <a:close/>
              </a:path>
            </a:pathLst>
          </a:custGeom>
          <a:solidFill>
            <a:srgbClr val="92D050"/>
          </a:solidFill>
        </p:spPr>
        <p:txBody>
          <a:bodyPr wrap="square" lIns="0" tIns="0" rIns="0" bIns="0" rtlCol="0"/>
          <a:lstStyle/>
          <a:p>
            <a:pPr rtl="0"/>
            <a:endParaRPr lang="es-ES" noProof="0" dirty="0"/>
          </a:p>
        </p:txBody>
      </p:sp>
      <p:sp>
        <p:nvSpPr>
          <p:cNvPr id="3" name="Marcador de posición de imagen 2">
            <a:extLst>
              <a:ext uri="{FF2B5EF4-FFF2-40B4-BE49-F238E27FC236}">
                <a16:creationId xmlns:a16="http://schemas.microsoft.com/office/drawing/2014/main" id="{8D44B7CE-2038-4CCA-AA8A-D03DE5FD956E}"/>
              </a:ext>
            </a:extLst>
          </p:cNvPr>
          <p:cNvSpPr>
            <a:spLocks noGrp="1"/>
          </p:cNvSpPr>
          <p:nvPr>
            <p:ph type="pic" idx="1"/>
          </p:nvPr>
        </p:nvSpPr>
        <p:spPr>
          <a:xfrm>
            <a:off x="0" y="2781223"/>
            <a:ext cx="6040800" cy="2736901"/>
          </a:xfrm>
        </p:spPr>
        <p:txBody>
          <a:bodyPr rtlCol="0">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12" name="Marcador de posición de imagen 28">
            <a:extLst>
              <a:ext uri="{FF2B5EF4-FFF2-40B4-BE49-F238E27FC236}">
                <a16:creationId xmlns:a16="http://schemas.microsoft.com/office/drawing/2014/main" id="{2EB2F967-97B6-4CA8-B3E7-5FF7CA2BDD8C}"/>
              </a:ext>
            </a:extLst>
          </p:cNvPr>
          <p:cNvSpPr>
            <a:spLocks noGrp="1"/>
          </p:cNvSpPr>
          <p:nvPr>
            <p:ph type="pic" sz="quarter" idx="19"/>
          </p:nvPr>
        </p:nvSpPr>
        <p:spPr>
          <a:xfrm>
            <a:off x="6586106" y="1188012"/>
            <a:ext cx="376237" cy="376237"/>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3" name="Marcador de posición de imagen 28">
            <a:extLst>
              <a:ext uri="{FF2B5EF4-FFF2-40B4-BE49-F238E27FC236}">
                <a16:creationId xmlns:a16="http://schemas.microsoft.com/office/drawing/2014/main" id="{5E78E133-FE09-456A-8463-9EFAC6ADE26B}"/>
              </a:ext>
            </a:extLst>
          </p:cNvPr>
          <p:cNvSpPr>
            <a:spLocks noGrp="1"/>
          </p:cNvSpPr>
          <p:nvPr>
            <p:ph type="pic" sz="quarter" idx="22"/>
          </p:nvPr>
        </p:nvSpPr>
        <p:spPr>
          <a:xfrm>
            <a:off x="6586106" y="2878015"/>
            <a:ext cx="376237" cy="376237"/>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4" name="Marcador de posición de texto 3">
            <a:extLst>
              <a:ext uri="{FF2B5EF4-FFF2-40B4-BE49-F238E27FC236}">
                <a16:creationId xmlns:a16="http://schemas.microsoft.com/office/drawing/2014/main" id="{7F0C3496-EA4B-43E5-9704-968F80A8552C}"/>
              </a:ext>
            </a:extLst>
          </p:cNvPr>
          <p:cNvSpPr>
            <a:spLocks noGrp="1"/>
          </p:cNvSpPr>
          <p:nvPr>
            <p:ph type="body" sz="half" idx="23"/>
          </p:nvPr>
        </p:nvSpPr>
        <p:spPr>
          <a:xfrm>
            <a:off x="7294250" y="2880357"/>
            <a:ext cx="4057961" cy="1431234"/>
          </a:xfrm>
        </p:spPr>
        <p:txBody>
          <a:bodyPr rtlCol="0"/>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15" name="Marcador de posición de imagen 28">
            <a:extLst>
              <a:ext uri="{FF2B5EF4-FFF2-40B4-BE49-F238E27FC236}">
                <a16:creationId xmlns:a16="http://schemas.microsoft.com/office/drawing/2014/main" id="{13414E14-9FEB-40F8-AE6E-319637A8F1CB}"/>
              </a:ext>
            </a:extLst>
          </p:cNvPr>
          <p:cNvSpPr>
            <a:spLocks noGrp="1"/>
          </p:cNvSpPr>
          <p:nvPr>
            <p:ph type="pic" sz="quarter" idx="24"/>
          </p:nvPr>
        </p:nvSpPr>
        <p:spPr>
          <a:xfrm>
            <a:off x="6586106" y="4568018"/>
            <a:ext cx="376237" cy="376237"/>
          </a:xfrm>
        </p:spPr>
        <p:txBody>
          <a:bodyPr rtlCol="0">
            <a:normAutofit/>
          </a:bodyPr>
          <a:lstStyle>
            <a:lvl1pPr marL="0" indent="0" algn="ctr">
              <a:buNone/>
              <a:defRPr sz="400"/>
            </a:lvl1pPr>
          </a:lstStyle>
          <a:p>
            <a:pPr rtl="0"/>
            <a:r>
              <a:rPr lang="es-ES" noProof="0"/>
              <a:t>Haga clic en el icono para agregar una imagen</a:t>
            </a:r>
            <a:endParaRPr lang="es-ES" noProof="0" dirty="0"/>
          </a:p>
        </p:txBody>
      </p:sp>
      <p:sp>
        <p:nvSpPr>
          <p:cNvPr id="16" name="Marcador de posición de texto 3">
            <a:extLst>
              <a:ext uri="{FF2B5EF4-FFF2-40B4-BE49-F238E27FC236}">
                <a16:creationId xmlns:a16="http://schemas.microsoft.com/office/drawing/2014/main" id="{8EC97C88-8B4C-4665-845B-95CE8F237779}"/>
              </a:ext>
            </a:extLst>
          </p:cNvPr>
          <p:cNvSpPr>
            <a:spLocks noGrp="1"/>
          </p:cNvSpPr>
          <p:nvPr>
            <p:ph type="body" sz="half" idx="25"/>
          </p:nvPr>
        </p:nvSpPr>
        <p:spPr>
          <a:xfrm>
            <a:off x="7294250" y="4568018"/>
            <a:ext cx="4057961" cy="1431234"/>
          </a:xfrm>
        </p:spPr>
        <p:txBody>
          <a:bodyPr rtlCol="0"/>
          <a:lstStyle>
            <a:lvl1pPr marL="0" indent="0">
              <a:buNone/>
              <a:defRPr sz="1600">
                <a:solidFill>
                  <a:schemeClr val="bg2">
                    <a:lumMod val="40000"/>
                    <a:lumOff val="6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Tree>
    <p:extLst>
      <p:ext uri="{BB962C8B-B14F-4D97-AF65-F5344CB8AC3E}">
        <p14:creationId xmlns:p14="http://schemas.microsoft.com/office/powerpoint/2010/main" val="3856490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E524DB-0FFD-33FE-7787-71A90564F69C}"/>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2315547A-2C2C-A6B8-495B-B1CFF98168CD}"/>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E3DBB09-DE5A-7F68-31B9-BC9C9E56006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7F99FF-58CD-5348-9688-AA7E087C2E76}"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06/03/23</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a:extLst>
              <a:ext uri="{FF2B5EF4-FFF2-40B4-BE49-F238E27FC236}">
                <a16:creationId xmlns:a16="http://schemas.microsoft.com/office/drawing/2014/main" id="{4289F913-4647-5E59-D883-7206F480516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a:extLst>
              <a:ext uri="{FF2B5EF4-FFF2-40B4-BE49-F238E27FC236}">
                <a16:creationId xmlns:a16="http://schemas.microsoft.com/office/drawing/2014/main" id="{788A1744-183B-2059-45DC-BC4B3EA16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8552B-A6DA-4541-BA2A-D0037A61A862}"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284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8E9C90-06AB-49B5-9970-F5791DE93A41}"/>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EFFB0071-932D-4CA0-92FB-A6E75AC85569}"/>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a:extLst>
              <a:ext uri="{FF2B5EF4-FFF2-40B4-BE49-F238E27FC236}">
                <a16:creationId xmlns:a16="http://schemas.microsoft.com/office/drawing/2014/main" id="{71C8D9F5-8B70-4BDD-9CB5-BBF87CF5535C}"/>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7989DE91-7A80-4682-9D32-2CD41DEFB7B2}"/>
              </a:ext>
            </a:extLst>
          </p:cNvPr>
          <p:cNvSpPr>
            <a:spLocks noGrp="1"/>
          </p:cNvSpPr>
          <p:nvPr>
            <p:ph type="dt" sz="half" idx="10"/>
          </p:nvPr>
        </p:nvSpPr>
        <p:spPr/>
        <p:txBody>
          <a:bodyPr rtlCol="0"/>
          <a:lstStyle/>
          <a:p>
            <a:pPr rtl="0"/>
            <a:fld id="{FA5B45D9-35B1-4184-8C71-E0506363883B}" type="datetime1">
              <a:rPr lang="es-ES" noProof="0" smtClean="0"/>
              <a:t>6/3/23</a:t>
            </a:fld>
            <a:endParaRPr lang="es-ES" noProof="0" dirty="0"/>
          </a:p>
        </p:txBody>
      </p:sp>
      <p:sp>
        <p:nvSpPr>
          <p:cNvPr id="6" name="Marcador de pie de página 5">
            <a:extLst>
              <a:ext uri="{FF2B5EF4-FFF2-40B4-BE49-F238E27FC236}">
                <a16:creationId xmlns:a16="http://schemas.microsoft.com/office/drawing/2014/main" id="{7B9E2482-2E7D-4868-95A7-4A55B40FECE1}"/>
              </a:ext>
            </a:extLst>
          </p:cNvPr>
          <p:cNvSpPr>
            <a:spLocks noGrp="1"/>
          </p:cNvSpPr>
          <p:nvPr>
            <p:ph type="ftr" sz="quarter" idx="11"/>
          </p:nvPr>
        </p:nvSpPr>
        <p:spPr/>
        <p:txBody>
          <a:bodyPr rtlCol="0"/>
          <a:lstStyle/>
          <a:p>
            <a:pPr rtl="0"/>
            <a:endParaRPr lang="es-ES" noProof="0" dirty="0"/>
          </a:p>
        </p:txBody>
      </p:sp>
      <p:sp>
        <p:nvSpPr>
          <p:cNvPr id="7" name="Marcador de posición de número de diapositiva 6">
            <a:extLst>
              <a:ext uri="{FF2B5EF4-FFF2-40B4-BE49-F238E27FC236}">
                <a16:creationId xmlns:a16="http://schemas.microsoft.com/office/drawing/2014/main" id="{1F4E84CF-C3E5-4475-84C7-21CBAC064B74}"/>
              </a:ext>
            </a:extLst>
          </p:cNvPr>
          <p:cNvSpPr>
            <a:spLocks noGrp="1"/>
          </p:cNvSpPr>
          <p:nvPr>
            <p:ph type="sldNum" sz="quarter" idx="12"/>
          </p:nvPr>
        </p:nvSpPr>
        <p:spPr/>
        <p:txBody>
          <a:bodyPr rtlCol="0"/>
          <a:lstStyle/>
          <a:p>
            <a:pPr rtl="0"/>
            <a:fld id="{82EE24B5-652C-4DB5-B7C3-B5BBEC1280B1}" type="slidenum">
              <a:rPr lang="es-ES" noProof="0" smtClean="0"/>
              <a:t>‹Nº›</a:t>
            </a:fld>
            <a:endParaRPr lang="es-ES" noProof="0" dirty="0"/>
          </a:p>
        </p:txBody>
      </p:sp>
    </p:spTree>
    <p:extLst>
      <p:ext uri="{BB962C8B-B14F-4D97-AF65-F5344CB8AC3E}">
        <p14:creationId xmlns:p14="http://schemas.microsoft.com/office/powerpoint/2010/main" val="386060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9CEC732-0DE2-456B-92A1-84321C9BDC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dirty="0"/>
              <a:t>Haga clic para modificar el estilo de título del patrón</a:t>
            </a:r>
          </a:p>
        </p:txBody>
      </p:sp>
      <p:sp>
        <p:nvSpPr>
          <p:cNvPr id="3" name="Marcador de posición de texto 2">
            <a:extLst>
              <a:ext uri="{FF2B5EF4-FFF2-40B4-BE49-F238E27FC236}">
                <a16:creationId xmlns:a16="http://schemas.microsoft.com/office/drawing/2014/main" id="{DA816A5B-B156-4DC3-B18E-14F3E59A6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a:extLst>
              <a:ext uri="{FF2B5EF4-FFF2-40B4-BE49-F238E27FC236}">
                <a16:creationId xmlns:a16="http://schemas.microsoft.com/office/drawing/2014/main" id="{FDB0252E-67CD-4B33-849F-7B1449CF27D0}"/>
              </a:ext>
            </a:extLst>
          </p:cNvPr>
          <p:cNvSpPr>
            <a:spLocks noGrp="1"/>
          </p:cNvSpPr>
          <p:nvPr>
            <p:ph type="dt" sz="half" idx="2"/>
          </p:nvPr>
        </p:nvSpPr>
        <p:spPr>
          <a:xfrm>
            <a:off x="838200" y="617490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38414F15-D7D0-4AAB-BCEA-8D737141E1BB}" type="datetime1">
              <a:rPr lang="es-ES" noProof="0" smtClean="0"/>
              <a:t>6/3/23</a:t>
            </a:fld>
            <a:endParaRPr lang="es-ES" noProof="0" dirty="0"/>
          </a:p>
        </p:txBody>
      </p:sp>
      <p:sp>
        <p:nvSpPr>
          <p:cNvPr id="5" name="Marcador de pie de página 4">
            <a:extLst>
              <a:ext uri="{FF2B5EF4-FFF2-40B4-BE49-F238E27FC236}">
                <a16:creationId xmlns:a16="http://schemas.microsoft.com/office/drawing/2014/main" id="{DC620AD2-E3F8-48CB-8B72-B0945DF5348A}"/>
              </a:ext>
            </a:extLst>
          </p:cNvPr>
          <p:cNvSpPr>
            <a:spLocks noGrp="1"/>
          </p:cNvSpPr>
          <p:nvPr>
            <p:ph type="ftr" sz="quarter" idx="3"/>
          </p:nvPr>
        </p:nvSpPr>
        <p:spPr>
          <a:xfrm>
            <a:off x="4038600" y="61749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s-ES" noProof="0" dirty="0"/>
          </a:p>
        </p:txBody>
      </p:sp>
      <p:sp>
        <p:nvSpPr>
          <p:cNvPr id="10" name="Elipse 9">
            <a:extLst>
              <a:ext uri="{FF2B5EF4-FFF2-40B4-BE49-F238E27FC236}">
                <a16:creationId xmlns:a16="http://schemas.microsoft.com/office/drawing/2014/main" id="{5A5F3BCF-F6FD-4DFF-B0B4-9892C9389344}"/>
              </a:ext>
            </a:extLst>
          </p:cNvPr>
          <p:cNvSpPr/>
          <p:nvPr userDrawn="1"/>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6" name="Marcador de posición de número de diapositiva 5">
            <a:extLst>
              <a:ext uri="{FF2B5EF4-FFF2-40B4-BE49-F238E27FC236}">
                <a16:creationId xmlns:a16="http://schemas.microsoft.com/office/drawing/2014/main" id="{D15DEFFD-817B-43EC-86F0-34DEA2BA5EEB}"/>
              </a:ext>
            </a:extLst>
          </p:cNvPr>
          <p:cNvSpPr>
            <a:spLocks noGrp="1"/>
          </p:cNvSpPr>
          <p:nvPr>
            <p:ph type="sldNum" sz="quarter" idx="4"/>
          </p:nvPr>
        </p:nvSpPr>
        <p:spPr>
          <a:xfrm>
            <a:off x="11453346" y="6174902"/>
            <a:ext cx="357116" cy="365125"/>
          </a:xfrm>
          <a:prstGeom prst="rect">
            <a:avLst/>
          </a:prstGeom>
        </p:spPr>
        <p:txBody>
          <a:bodyPr vert="horz" lIns="91440" tIns="45720" rIns="91440" bIns="45720" rtlCol="0" anchor="ctr"/>
          <a:lstStyle>
            <a:lvl1pPr algn="r">
              <a:defRPr sz="1000" i="1">
                <a:solidFill>
                  <a:schemeClr val="tx2">
                    <a:alpha val="70000"/>
                  </a:schemeClr>
                </a:solidFill>
              </a:defRPr>
            </a:lvl1pPr>
          </a:lstStyle>
          <a:p>
            <a:pPr rtl="0"/>
            <a:fld id="{82EE24B5-652C-4DB5-B7C3-B5BBEC1280B1}" type="slidenum">
              <a:rPr lang="es-ES" noProof="0" smtClean="0"/>
              <a:pPr rtl="0"/>
              <a:t>‹Nº›</a:t>
            </a:fld>
            <a:endParaRPr lang="es-ES" noProof="0" dirty="0"/>
          </a:p>
        </p:txBody>
      </p:sp>
    </p:spTree>
    <p:extLst>
      <p:ext uri="{BB962C8B-B14F-4D97-AF65-F5344CB8AC3E}">
        <p14:creationId xmlns:p14="http://schemas.microsoft.com/office/powerpoint/2010/main" val="3664101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hf hdr="0" ftr="0" dt="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192D85-4C3F-C5D0-D0DE-22B2DACE77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64BE8EB2-E6E0-96DC-5CDA-BAE64BAEE7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5FBB3FF-FF72-4CA7-6901-2170B340ED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7F99FF-58CD-5348-9688-AA7E087C2E76}" type="datetimeFigureOut">
              <a:rPr lang="es-MX" smtClean="0"/>
              <a:t>06/03/23</a:t>
            </a:fld>
            <a:endParaRPr lang="es-MX"/>
          </a:p>
        </p:txBody>
      </p:sp>
      <p:sp>
        <p:nvSpPr>
          <p:cNvPr id="5" name="Marcador de pie de página 4">
            <a:extLst>
              <a:ext uri="{FF2B5EF4-FFF2-40B4-BE49-F238E27FC236}">
                <a16:creationId xmlns:a16="http://schemas.microsoft.com/office/drawing/2014/main" id="{CB0A2232-A41C-74E5-2C8D-719CEAD7D9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05137665-979F-0580-C083-A2E03DCD00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8552B-A6DA-4541-BA2A-D0037A61A862}" type="slidenum">
              <a:rPr lang="es-MX" smtClean="0"/>
              <a:t>‹Nº›</a:t>
            </a:fld>
            <a:endParaRPr lang="es-MX"/>
          </a:p>
        </p:txBody>
      </p:sp>
    </p:spTree>
    <p:extLst>
      <p:ext uri="{BB962C8B-B14F-4D97-AF65-F5344CB8AC3E}">
        <p14:creationId xmlns:p14="http://schemas.microsoft.com/office/powerpoint/2010/main" val="1921395982"/>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jpeg"/><Relationship Id="rId7" Type="http://schemas.openxmlformats.org/officeDocument/2006/relationships/hyperlink" Target="http://www.jesuslau.com.m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jesuslau@gmail.com" TargetMode="External"/><Relationship Id="rId5" Type="http://schemas.openxmlformats.org/officeDocument/2006/relationships/hyperlink" Target="mailto:jlau@uv.mx" TargetMode="External"/><Relationship Id="rId10" Type="http://schemas.openxmlformats.org/officeDocument/2006/relationships/image" Target="../media/image4.png"/><Relationship Id="rId4" Type="http://schemas.openxmlformats.org/officeDocument/2006/relationships/hyperlink" Target="http://www.uv.mx/" TargetMode="Externa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pixnio.com/it/oggetti/libri/biblioteca-formazione-conoscenza-letteratura-libreria-mensola-libro-scuola" TargetMode="External"/><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pxhere.com/es/photo/57638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pxhere.com/es/photo/1431491"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1.xml"/><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openxmlformats.org/officeDocument/2006/relationships/image" Target="../media/image14.png"/><Relationship Id="rId5" Type="http://schemas.openxmlformats.org/officeDocument/2006/relationships/diagramColors" Target="../diagrams/colors1.xml"/><Relationship Id="rId10" Type="http://schemas.openxmlformats.org/officeDocument/2006/relationships/image" Target="../media/image13.svg"/><Relationship Id="rId4" Type="http://schemas.openxmlformats.org/officeDocument/2006/relationships/diagramQuickStyle" Target="../diagrams/quickStyle1.xm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hyperlink" Target="https://www.pexels.com/es-es/foto/moda-gente-colegio-escuela-3184432/" TargetMode="Externa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8.jpeg"/><Relationship Id="rId7" Type="http://schemas.openxmlformats.org/officeDocument/2006/relationships/hyperlink" Target="https://www.jstor.org/stable/25782846"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hyperlink" Target="https://en.wikipedia.org/wiki/JSTOR_(identifier)" TargetMode="External"/><Relationship Id="rId5" Type="http://schemas.openxmlformats.org/officeDocument/2006/relationships/hyperlink" Target="https://en.wikipedia.org/wiki/Community_development" TargetMode="External"/><Relationship Id="rId4" Type="http://schemas.openxmlformats.org/officeDocument/2006/relationships/hyperlink" Target="https://pxhere.com/es/photo/1432957" TargetMode="External"/><Relationship Id="rId9" Type="http://schemas.openxmlformats.org/officeDocument/2006/relationships/image" Target="../media/image7.sv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hyperlink" Target="https://web.archive.org/web/20140714225617/http:/unterm.un.org/DGAACS/unterm.nsf/8fa942046ff7601c85256983007ca4d8/526c2eaba978f007852569fd00036819?OpenDocument" TargetMode="External"/><Relationship Id="rId7" Type="http://schemas.openxmlformats.org/officeDocument/2006/relationships/diagramQuickStyle" Target="../diagrams/quickStyle4.xml"/><Relationship Id="rId2" Type="http://schemas.openxmlformats.org/officeDocument/2006/relationships/hyperlink" Target="https://en.wikipedia.org/wiki/Community" TargetMode="External"/><Relationship Id="rId1" Type="http://schemas.openxmlformats.org/officeDocument/2006/relationships/slideLayout" Target="../slideLayouts/slideLayout14.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hyperlink" Target="http://unterm.un.org/DGAACS/unterm.nsf/8fa942046ff7601c85256983007ca4d8/526c2eaba978f007852569fd00036819?OpenDocument" TargetMode="External"/><Relationship Id="rId9" Type="http://schemas.microsoft.com/office/2007/relationships/diagramDrawing" Target="../diagrams/drawing4.xml"/></Relationships>
</file>

<file path=ppt/slides/_rels/slide17.xml.rels><?xml version="1.0" encoding="UTF-8" standalone="yes"?>
<Relationships xmlns="http://schemas.openxmlformats.org/package/2006/relationships"><Relationship Id="rId3" Type="http://schemas.openxmlformats.org/officeDocument/2006/relationships/hyperlink" Target="https://www.jmusicitalia.com/hy/single/amigo-digital/" TargetMode="External"/><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s://www.lemeconsultoria.com.br/artigos/programa-de-desenvolvimento-de-lideres/" TargetMode="External"/><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pt/globo-mundo-vintage-planeta-esfera-1486459/" TargetMode="External"/><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unterm.un.org/DGAACS/unterm.nsf/8fa942046ff7601c85256983007ca4d8/526c2eaba978f007852569fd00036819?OpenDocument" TargetMode="External"/><Relationship Id="rId13" Type="http://schemas.openxmlformats.org/officeDocument/2006/relationships/hyperlink" Target="https://sciencecouncil.org/about-science/our-definition-of-a-professional-body/" TargetMode="External"/><Relationship Id="rId18" Type="http://schemas.openxmlformats.org/officeDocument/2006/relationships/hyperlink" Target="https://www.librarieswithoutborders.org/" TargetMode="External"/><Relationship Id="rId3" Type="http://schemas.openxmlformats.org/officeDocument/2006/relationships/hyperlink" Target="https://english.stackexchange.com/questions/28752/whats-the-difference-between-collaborate-and-cooperate" TargetMode="External"/><Relationship Id="rId7" Type="http://schemas.openxmlformats.org/officeDocument/2006/relationships/hyperlink" Target="https://en.wikipedia.org/wiki/Community" TargetMode="External"/><Relationship Id="rId12" Type="http://schemas.openxmlformats.org/officeDocument/2006/relationships/hyperlink" Target="https://en.wikipedia.org/wiki/Professional_association" TargetMode="External"/><Relationship Id="rId17" Type="http://schemas.openxmlformats.org/officeDocument/2006/relationships/hyperlink" Target="https://my.rotary.org/en/learning-reference/about-rotary/action-plan" TargetMode="External"/><Relationship Id="rId2" Type="http://schemas.openxmlformats.org/officeDocument/2006/relationships/hyperlink" Target="https://dictionary.cambridge.org/es/diccionario/ingles-espanol/cooperation" TargetMode="External"/><Relationship Id="rId16" Type="http://schemas.openxmlformats.org/officeDocument/2006/relationships/hyperlink" Target="https://www.healthline.com/health/benefits-of-friendship#takeaway" TargetMode="External"/><Relationship Id="rId1" Type="http://schemas.openxmlformats.org/officeDocument/2006/relationships/slideLayout" Target="../slideLayouts/slideLayout7.xml"/><Relationship Id="rId6" Type="http://schemas.openxmlformats.org/officeDocument/2006/relationships/hyperlink" Target="https://www.oxfordlearnersdictionaries.com/definition/english/partner_1" TargetMode="External"/><Relationship Id="rId11" Type="http://schemas.openxmlformats.org/officeDocument/2006/relationships/hyperlink" Target="https://www.jstor.org/stable/25782846" TargetMode="External"/><Relationship Id="rId5" Type="http://schemas.openxmlformats.org/officeDocument/2006/relationships/hyperlink" Target="https://www.awakenthegreatnesswithin.com/35-best-friend-quotes-on-success/" TargetMode="External"/><Relationship Id="rId15" Type="http://schemas.openxmlformats.org/officeDocument/2006/relationships/hyperlink" Target="https://web.archive.org/web/20190224173359/https:/sciencecouncil.org/about-science/our-definition-of-a-professional-body/" TargetMode="External"/><Relationship Id="rId10" Type="http://schemas.openxmlformats.org/officeDocument/2006/relationships/hyperlink" Target="https://en.wikipedia.org/wiki/JSTOR_(identifier)" TargetMode="External"/><Relationship Id="rId4" Type="http://schemas.openxmlformats.org/officeDocument/2006/relationships/hyperlink" Target="https://www.oxfordlearnersdictionaries.com/definition/american_english/collaboration" TargetMode="External"/><Relationship Id="rId9" Type="http://schemas.openxmlformats.org/officeDocument/2006/relationships/hyperlink" Target="https://en.wikipedia.org/wiki/Community_development" TargetMode="External"/><Relationship Id="rId14" Type="http://schemas.openxmlformats.org/officeDocument/2006/relationships/hyperlink" Target="https://en.wikipedia.org/wiki/Science_Counci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www.pexels.com/es-es/foto/libro-negro-177064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to 3" descr="Personas con documentos">
            <a:extLst>
              <a:ext uri="{FF2B5EF4-FFF2-40B4-BE49-F238E27FC236}">
                <a16:creationId xmlns:a16="http://schemas.microsoft.com/office/drawing/2014/main" id="{1AD40163-0A3C-A6D7-19B4-ACBAA10756EB}"/>
              </a:ext>
            </a:extLst>
          </p:cNvPr>
          <p:cNvSpPr/>
          <p:nvPr/>
        </p:nvSpPr>
        <p:spPr>
          <a:xfrm>
            <a:off x="1270" y="0"/>
            <a:ext cx="12189460"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accent3">
              <a:lumMod val="90000"/>
              <a:lumOff val="10000"/>
              <a:alpha val="69804"/>
            </a:schemeClr>
          </a:solidFill>
        </p:spPr>
        <p:txBody>
          <a:bodyPr wrap="square" lIns="0" tIns="0" rIns="0" bIns="0" rtlCol="0"/>
          <a:lstStyle/>
          <a:p>
            <a:pPr rtl="0"/>
            <a:endParaRPr lang="es-ES" dirty="0"/>
          </a:p>
        </p:txBody>
      </p:sp>
      <p:pic>
        <p:nvPicPr>
          <p:cNvPr id="9" name="Imagen 8" descr="Patrón de fondo&#10;&#10;Descripción generada automáticamente">
            <a:extLst>
              <a:ext uri="{FF2B5EF4-FFF2-40B4-BE49-F238E27FC236}">
                <a16:creationId xmlns:a16="http://schemas.microsoft.com/office/drawing/2014/main" id="{DFCF1A35-C5E8-1CED-45F6-63B8F1EBADAD}"/>
              </a:ext>
            </a:extLst>
          </p:cNvPr>
          <p:cNvPicPr>
            <a:picLocks noChangeAspect="1"/>
          </p:cNvPicPr>
          <p:nvPr/>
        </p:nvPicPr>
        <p:blipFill rotWithShape="1">
          <a:blip r:embed="rId3">
            <a:alphaModFix amt="5000"/>
            <a:extLst>
              <a:ext uri="{28A0092B-C50C-407E-A947-70E740481C1C}">
                <a14:useLocalDpi xmlns:a14="http://schemas.microsoft.com/office/drawing/2010/main" val="0"/>
              </a:ext>
            </a:extLst>
          </a:blip>
          <a:srcRect/>
          <a:stretch/>
        </p:blipFill>
        <p:spPr>
          <a:xfrm>
            <a:off x="9039" y="0"/>
            <a:ext cx="12181691" cy="6858000"/>
          </a:xfrm>
          <a:prstGeom prst="rect">
            <a:avLst/>
          </a:prstGeom>
        </p:spPr>
      </p:pic>
      <p:sp>
        <p:nvSpPr>
          <p:cNvPr id="2" name="Título 1">
            <a:extLst>
              <a:ext uri="{FF2B5EF4-FFF2-40B4-BE49-F238E27FC236}">
                <a16:creationId xmlns:a16="http://schemas.microsoft.com/office/drawing/2014/main" id="{AFB6C91D-4B22-49F1-9A0B-ABEB9E1F5A26}"/>
              </a:ext>
            </a:extLst>
          </p:cNvPr>
          <p:cNvSpPr>
            <a:spLocks noGrp="1"/>
          </p:cNvSpPr>
          <p:nvPr>
            <p:ph type="ctrTitle"/>
          </p:nvPr>
        </p:nvSpPr>
        <p:spPr>
          <a:xfrm>
            <a:off x="514350" y="1683009"/>
            <a:ext cx="11163300" cy="2646438"/>
          </a:xfrm>
        </p:spPr>
        <p:txBody>
          <a:bodyPr rtlCol="0">
            <a:noAutofit/>
          </a:bodyPr>
          <a:lstStyle/>
          <a:p>
            <a:pPr>
              <a:lnSpc>
                <a:spcPct val="100000"/>
              </a:lnSpc>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Global Connections: </a:t>
            </a:r>
            <a:br>
              <a:rPr lang="en-US" sz="3600" b="1" i="1" dirty="0">
                <a:effectLst/>
                <a:latin typeface="Calibri" panose="020F0502020204030204" pitchFamily="34" charset="0"/>
                <a:ea typeface="Calibri" panose="020F0502020204030204" pitchFamily="34" charset="0"/>
                <a:cs typeface="Times New Roman" panose="02020603050405020304" pitchFamily="18" charset="0"/>
              </a:rPr>
            </a:br>
            <a:r>
              <a:rPr lang="en-US" sz="3600" b="1" i="1" dirty="0">
                <a:effectLst/>
                <a:latin typeface="Calibri" panose="020F0502020204030204" pitchFamily="34" charset="0"/>
                <a:ea typeface="Calibri" panose="020F0502020204030204" pitchFamily="34" charset="0"/>
                <a:cs typeface="Times New Roman" panose="02020603050405020304" pitchFamily="18" charset="0"/>
              </a:rPr>
              <a:t>How to Build </a:t>
            </a:r>
            <a:r>
              <a:rPr lang="en-US" sz="3600" b="1" i="1" dirty="0">
                <a:latin typeface="Calibri" panose="020F0502020204030204" pitchFamily="34" charset="0"/>
                <a:ea typeface="Calibri" panose="020F0502020204030204" pitchFamily="34" charset="0"/>
                <a:cs typeface="Times New Roman" panose="02020603050405020304" pitchFamily="18" charset="0"/>
              </a:rPr>
              <a:t>I</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nternational </a:t>
            </a:r>
            <a:r>
              <a:rPr lang="en-US" sz="3600" b="1" i="1" dirty="0">
                <a:latin typeface="Calibri" panose="020F0502020204030204" pitchFamily="34" charset="0"/>
                <a:ea typeface="Calibri" panose="020F0502020204030204" pitchFamily="34" charset="0"/>
                <a:cs typeface="Times New Roman" panose="02020603050405020304" pitchFamily="18" charset="0"/>
              </a:rPr>
              <a:t>P</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artnerships</a:t>
            </a:r>
            <a:br>
              <a:rPr lang="es-ES" sz="4000" dirty="0">
                <a:latin typeface="Tahoma" panose="020B0604030504040204" pitchFamily="34" charset="0"/>
                <a:ea typeface="Tahoma" panose="020B0604030504040204" pitchFamily="34" charset="0"/>
                <a:cs typeface="Tahoma" panose="020B0604030504040204" pitchFamily="34"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International conference: </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“Better Together: The Power of Global Library Connections”,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The International Library and Cultural Exchange Interest Group, Colorado Association of Libraries </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March 7, 2023 (virtual), 2023  </a:t>
            </a:r>
            <a:r>
              <a:rPr lang="en-US" sz="2000">
                <a:effectLst/>
                <a:latin typeface="Calibri" panose="020F0502020204030204" pitchFamily="34" charset="0"/>
                <a:ea typeface="Calibri" panose="020F0502020204030204" pitchFamily="34" charset="0"/>
                <a:cs typeface="Times New Roman" panose="02020603050405020304" pitchFamily="18" charset="0"/>
              </a:rPr>
              <a:t>- Tuesday</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Colorado School of Mines</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Denver, Colorado, USA</a:t>
            </a:r>
            <a:endParaRPr lang="es-ES" sz="4400" dirty="0">
              <a:latin typeface="Tahoma" panose="020B0604030504040204" pitchFamily="34" charset="0"/>
              <a:ea typeface="Tahoma" panose="020B0604030504040204" pitchFamily="34" charset="0"/>
              <a:cs typeface="Tahoma" panose="020B0604030504040204" pitchFamily="34" charset="0"/>
            </a:endParaRPr>
          </a:p>
        </p:txBody>
      </p:sp>
      <p:sp>
        <p:nvSpPr>
          <p:cNvPr id="3" name="Subtítulo 2">
            <a:extLst>
              <a:ext uri="{FF2B5EF4-FFF2-40B4-BE49-F238E27FC236}">
                <a16:creationId xmlns:a16="http://schemas.microsoft.com/office/drawing/2014/main" id="{2F8CF06A-B594-4BA2-8B1E-D649096D742F}"/>
              </a:ext>
            </a:extLst>
          </p:cNvPr>
          <p:cNvSpPr>
            <a:spLocks noGrp="1"/>
          </p:cNvSpPr>
          <p:nvPr>
            <p:ph type="subTitle" idx="1"/>
          </p:nvPr>
        </p:nvSpPr>
        <p:spPr>
          <a:xfrm>
            <a:off x="2131844" y="4462394"/>
            <a:ext cx="7943850" cy="2443731"/>
          </a:xfrm>
          <a:solidFill>
            <a:srgbClr val="92D050">
              <a:alpha val="89804"/>
            </a:srgbClr>
          </a:solidFill>
        </p:spPr>
        <p:txBody>
          <a:bodyPr rtlCol="0" anchor="ctr" anchorCtr="0">
            <a:normAutofit/>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Jesús Lau, </a:t>
            </a:r>
            <a:r>
              <a:rPr kumimoji="0" lang="en-US" sz="2400" b="0" i="0" u="none" strike="noStrike" kern="1200" cap="none" spc="0" normalizeH="0" baseline="0" noProof="0" dirty="0">
                <a:ln>
                  <a:noFill/>
                </a:ln>
                <a:solidFill>
                  <a:prstClr val="black"/>
                </a:solidFill>
                <a:effectLst/>
                <a:uLnTx/>
                <a:uFillTx/>
                <a:latin typeface="Calibri"/>
                <a:ea typeface="+mn-ea"/>
                <a:cs typeface="+mn-cs"/>
              </a:rPr>
              <a:t>PhD</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s-MX" sz="1400" b="0" i="0" u="none" strike="noStrike" kern="1200" cap="none" spc="0" normalizeH="0" baseline="0" noProof="0" dirty="0" err="1">
                <a:ln>
                  <a:noFill/>
                </a:ln>
                <a:solidFill>
                  <a:prstClr val="black"/>
                </a:solidFill>
                <a:effectLst/>
                <a:uLnTx/>
                <a:uFillTx/>
                <a:latin typeface="Calibri"/>
                <a:ea typeface="+mn-ea"/>
                <a:cs typeface="+mn-cs"/>
              </a:rPr>
              <a:t>Former</a:t>
            </a:r>
            <a:r>
              <a:rPr kumimoji="0" lang="es-MX" sz="1400" b="0" i="0" u="none" strike="noStrike" kern="1200" cap="none" spc="0" normalizeH="0" baseline="0" noProof="0" dirty="0">
                <a:ln>
                  <a:noFill/>
                </a:ln>
                <a:solidFill>
                  <a:prstClr val="black"/>
                </a:solidFill>
                <a:effectLst/>
                <a:uLnTx/>
                <a:uFillTx/>
                <a:latin typeface="Calibri"/>
                <a:ea typeface="+mn-ea"/>
                <a:cs typeface="+mn-cs"/>
              </a:rPr>
              <a:t> Co-</a:t>
            </a:r>
            <a:r>
              <a:rPr kumimoji="0" lang="es-MX" sz="1400" b="0" i="0" u="none" strike="noStrike" kern="1200" cap="none" spc="0" normalizeH="0" baseline="0" noProof="0" dirty="0" err="1">
                <a:ln>
                  <a:noFill/>
                </a:ln>
                <a:solidFill>
                  <a:prstClr val="black"/>
                </a:solidFill>
                <a:effectLst/>
                <a:uLnTx/>
                <a:uFillTx/>
                <a:latin typeface="Calibri"/>
                <a:ea typeface="+mn-ea"/>
                <a:cs typeface="+mn-cs"/>
              </a:rPr>
              <a:t>Chair</a:t>
            </a:r>
            <a:r>
              <a:rPr kumimoji="0" lang="es-MX" sz="1400" b="0" i="0" u="none" strike="noStrike" kern="1200" cap="none" spc="0" normalizeH="0" baseline="0" noProof="0" dirty="0">
                <a:ln>
                  <a:noFill/>
                </a:ln>
                <a:solidFill>
                  <a:prstClr val="black"/>
                </a:solidFill>
                <a:effectLst/>
                <a:uLnTx/>
                <a:uFillTx/>
                <a:latin typeface="Calibri"/>
                <a:ea typeface="+mn-ea"/>
                <a:cs typeface="+mn-cs"/>
              </a:rPr>
              <a:t>, UNESCO MIL Alliance</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Professor, Faculty of Pedagogy</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s-ES_tradnl" sz="1400" b="0" i="0" u="none" strike="noStrike" kern="1200" cap="none" spc="0" normalizeH="0" baseline="0" noProof="0" dirty="0">
                <a:ln>
                  <a:noFill/>
                </a:ln>
                <a:solidFill>
                  <a:prstClr val="black"/>
                </a:solidFill>
                <a:effectLst/>
                <a:uLnTx/>
                <a:uFillTx/>
                <a:latin typeface="Calibri"/>
                <a:ea typeface="+mn-ea"/>
                <a:cs typeface="+mn-cs"/>
              </a:rPr>
              <a:t>Universidad Veracruzana, </a:t>
            </a: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4"/>
              </a:rPr>
              <a:t>www.uv.mx</a:t>
            </a:r>
            <a:r>
              <a:rPr lang="en-US" sz="1400" u="sng" dirty="0">
                <a:solidFill>
                  <a:prstClr val="black"/>
                </a:solidFill>
                <a:latin typeface="Calibri"/>
              </a:rPr>
              <a:t>, </a:t>
            </a:r>
            <a:r>
              <a:rPr kumimoji="0" lang="es-ES_tradnl" sz="1400" b="0" i="0" u="none" strike="noStrike" kern="1200" cap="none" spc="0" normalizeH="0" baseline="0" noProof="0" dirty="0">
                <a:ln>
                  <a:noFill/>
                </a:ln>
                <a:solidFill>
                  <a:prstClr val="black"/>
                </a:solidFill>
                <a:effectLst/>
                <a:uLnTx/>
                <a:uFillTx/>
                <a:latin typeface="Calibri"/>
                <a:ea typeface="+mn-ea"/>
                <a:cs typeface="+mn-cs"/>
              </a:rPr>
              <a:t>Veracruz Campus</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s-ES_tradnl" sz="1400" b="0" i="0" u="none" strike="noStrike" kern="1200" cap="none" spc="0" normalizeH="0" baseline="0" noProof="0" dirty="0">
                <a:ln>
                  <a:noFill/>
                </a:ln>
                <a:solidFill>
                  <a:prstClr val="black"/>
                </a:solidFill>
                <a:effectLst/>
                <a:uLnTx/>
                <a:uFillTx/>
                <a:latin typeface="Calibri"/>
                <a:ea typeface="+mn-ea"/>
                <a:cs typeface="+mn-cs"/>
              </a:rPr>
              <a:t>Boca del Río, Veracruz, MEXICO</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5"/>
              </a:rPr>
              <a:t>jlau@uv.mx</a:t>
            </a:r>
            <a:r>
              <a:rPr kumimoji="0" lang="en-US" sz="1400" b="0" i="0" u="none" strike="noStrike" kern="1200" cap="none" spc="0" normalizeH="0" baseline="0" noProof="0" dirty="0">
                <a:ln>
                  <a:noFill/>
                </a:ln>
                <a:solidFill>
                  <a:prstClr val="black"/>
                </a:solidFill>
                <a:effectLst/>
                <a:uLnTx/>
                <a:uFillTx/>
                <a:latin typeface="Calibri"/>
                <a:ea typeface="+mn-ea"/>
                <a:cs typeface="+mn-cs"/>
              </a:rPr>
              <a:t> / </a:t>
            </a: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6"/>
              </a:rPr>
              <a:t>jesuslau@gmail.com</a:t>
            </a:r>
            <a:r>
              <a:rPr kumimoji="0" lang="en-US" sz="1400" b="0" i="0" u="none" strike="noStrike" kern="1200" cap="none" spc="0" normalizeH="0" baseline="0" noProof="0" dirty="0">
                <a:ln>
                  <a:noFill/>
                </a:ln>
                <a:solidFill>
                  <a:prstClr val="black"/>
                </a:solidFill>
                <a:effectLst/>
                <a:uLnTx/>
                <a:uFillTx/>
                <a:latin typeface="Calibri"/>
                <a:ea typeface="+mn-ea"/>
                <a:cs typeface="+mn-cs"/>
              </a:rPr>
              <a:t> / </a:t>
            </a: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7"/>
              </a:rPr>
              <a:t>www.jesuslau.com.mx</a:t>
            </a:r>
            <a:endParaRPr kumimoji="0" lang="en-US" sz="14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a:solidFill>
                  <a:prstClr val="black"/>
                </a:solidFill>
                <a:latin typeface="Calibri"/>
              </a:rPr>
              <a:t>Social and academic networks, </a:t>
            </a:r>
            <a:r>
              <a:rPr kumimoji="0" lang="en-US" sz="1400" b="0" i="0" u="none" strike="noStrike" kern="1200" cap="none" spc="0" normalizeH="0" baseline="0" noProof="0" dirty="0" err="1">
                <a:ln>
                  <a:noFill/>
                </a:ln>
                <a:solidFill>
                  <a:prstClr val="black"/>
                </a:solidFill>
                <a:effectLst/>
                <a:uLnTx/>
                <a:uFillTx/>
                <a:latin typeface="Calibri"/>
                <a:ea typeface="+mn-ea"/>
                <a:cs typeface="+mn-cs"/>
              </a:rPr>
              <a:t>jesuslau</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Twitter, FB, Instagram //</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Google Scholar, Mendeley, </a:t>
            </a:r>
            <a:r>
              <a:rPr kumimoji="0" lang="en-US" sz="1400" b="0" i="0" u="none" strike="noStrike" kern="1200" cap="none" spc="0" normalizeH="0" baseline="0" noProof="0" dirty="0" err="1">
                <a:ln>
                  <a:noFill/>
                </a:ln>
                <a:solidFill>
                  <a:prstClr val="black"/>
                </a:solidFill>
                <a:effectLst/>
                <a:uLnTx/>
                <a:uFillTx/>
                <a:latin typeface="Calibri"/>
                <a:ea typeface="+mn-ea"/>
                <a:cs typeface="+mn-cs"/>
              </a:rPr>
              <a:t>Slideshare</a:t>
            </a:r>
            <a:r>
              <a:rPr kumimoji="0" lang="en-US" sz="1400" b="0" i="0" u="none" strike="noStrike" kern="1200" cap="none" spc="0" normalizeH="0" baseline="0" noProof="0" dirty="0">
                <a:ln>
                  <a:noFill/>
                </a:ln>
                <a:solidFill>
                  <a:prstClr val="black"/>
                </a:solidFill>
                <a:effectLst/>
                <a:uLnTx/>
                <a:uFillTx/>
                <a:latin typeface="Calibri"/>
                <a:ea typeface="+mn-ea"/>
                <a:cs typeface="+mn-cs"/>
              </a:rPr>
              <a:t>, LinkedIn, </a:t>
            </a:r>
            <a:r>
              <a:rPr lang="en-US" sz="1400" dirty="0" err="1">
                <a:solidFill>
                  <a:prstClr val="black"/>
                </a:solidFill>
                <a:latin typeface="Calibri"/>
              </a:rPr>
              <a:t>Wikpedia</a:t>
            </a:r>
            <a:r>
              <a:rPr lang="en-US" sz="1400" dirty="0">
                <a:solidFill>
                  <a:prstClr val="black"/>
                </a:solidFill>
                <a:latin typeface="Calibri"/>
              </a:rPr>
              <a:t> </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to 7" descr="Rectángulo beige">
            <a:extLst>
              <a:ext uri="{FF2B5EF4-FFF2-40B4-BE49-F238E27FC236}">
                <a16:creationId xmlns:a16="http://schemas.microsoft.com/office/drawing/2014/main" id="{B36975AA-C62E-46BE-9382-E2CF56FDF817}"/>
              </a:ext>
            </a:extLst>
          </p:cNvPr>
          <p:cNvSpPr/>
          <p:nvPr/>
        </p:nvSpPr>
        <p:spPr>
          <a:xfrm>
            <a:off x="3421769" y="2465863"/>
            <a:ext cx="5364000" cy="0"/>
          </a:xfrm>
          <a:custGeom>
            <a:avLst/>
            <a:gdLst/>
            <a:ahLst/>
            <a:cxnLst/>
            <a:rect l="l" t="t" r="r" b="b"/>
            <a:pathLst>
              <a:path w="3935729">
                <a:moveTo>
                  <a:pt x="0" y="0"/>
                </a:moveTo>
                <a:lnTo>
                  <a:pt x="3935349" y="0"/>
                </a:lnTo>
              </a:path>
            </a:pathLst>
          </a:custGeom>
          <a:ln w="54863">
            <a:solidFill>
              <a:srgbClr val="92D050"/>
            </a:solidFill>
          </a:ln>
        </p:spPr>
        <p:txBody>
          <a:bodyPr wrap="square" lIns="0" tIns="0" rIns="0" bIns="0" rtlCol="0"/>
          <a:lstStyle/>
          <a:p>
            <a:pPr rtl="0"/>
            <a:endParaRPr lang="es-ES" dirty="0"/>
          </a:p>
        </p:txBody>
      </p:sp>
      <p:pic>
        <p:nvPicPr>
          <p:cNvPr id="11" name="Imagen 10">
            <a:extLst>
              <a:ext uri="{FF2B5EF4-FFF2-40B4-BE49-F238E27FC236}">
                <a16:creationId xmlns:a16="http://schemas.microsoft.com/office/drawing/2014/main" id="{6B7F45A7-36A2-CC60-8BF0-8EEF2CFCF788}"/>
              </a:ext>
            </a:extLst>
          </p:cNvPr>
          <p:cNvPicPr>
            <a:picLocks noChangeAspect="1"/>
          </p:cNvPicPr>
          <p:nvPr/>
        </p:nvPicPr>
        <p:blipFill>
          <a:blip r:embed="rId8"/>
          <a:stretch>
            <a:fillRect/>
          </a:stretch>
        </p:blipFill>
        <p:spPr>
          <a:xfrm>
            <a:off x="514350" y="371232"/>
            <a:ext cx="2003047" cy="653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Imagen 11">
            <a:extLst>
              <a:ext uri="{FF2B5EF4-FFF2-40B4-BE49-F238E27FC236}">
                <a16:creationId xmlns:a16="http://schemas.microsoft.com/office/drawing/2014/main" id="{B73170FF-B33A-3735-2772-7A4BE5EBE15D}"/>
              </a:ext>
            </a:extLst>
          </p:cNvPr>
          <p:cNvPicPr>
            <a:picLocks noChangeAspect="1"/>
          </p:cNvPicPr>
          <p:nvPr/>
        </p:nvPicPr>
        <p:blipFill>
          <a:blip r:embed="rId9"/>
          <a:stretch>
            <a:fillRect/>
          </a:stretch>
        </p:blipFill>
        <p:spPr>
          <a:xfrm>
            <a:off x="5457739" y="249099"/>
            <a:ext cx="750556" cy="9688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n 12" descr="Forma&#10;&#10;Descripción generada automáticamente con confianza media">
            <a:extLst>
              <a:ext uri="{FF2B5EF4-FFF2-40B4-BE49-F238E27FC236}">
                <a16:creationId xmlns:a16="http://schemas.microsoft.com/office/drawing/2014/main" id="{53F94971-0711-F9D4-FA0D-9ADB28D36AB6}"/>
              </a:ext>
            </a:extLst>
          </p:cNvPr>
          <p:cNvPicPr>
            <a:picLocks noChangeAspect="1"/>
          </p:cNvPicPr>
          <p:nvPr/>
        </p:nvPicPr>
        <p:blipFill>
          <a:blip r:embed="rId10"/>
          <a:stretch>
            <a:fillRect/>
          </a:stretch>
        </p:blipFill>
        <p:spPr>
          <a:xfrm>
            <a:off x="9774064" y="673769"/>
            <a:ext cx="1271455" cy="3033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9355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034CC2D-CA0D-A12E-28F2-280BA35BAC2C}"/>
              </a:ext>
            </a:extLst>
          </p:cNvPr>
          <p:cNvSpPr/>
          <p:nvPr/>
        </p:nvSpPr>
        <p:spPr>
          <a:xfrm>
            <a:off x="0" y="2618725"/>
            <a:ext cx="12192000" cy="2181726"/>
          </a:xfrm>
          <a:prstGeom prst="rect">
            <a:avLst/>
          </a:prstGeom>
          <a:solidFill>
            <a:srgbClr val="92D05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a:extLst>
              <a:ext uri="{FF2B5EF4-FFF2-40B4-BE49-F238E27FC236}">
                <a16:creationId xmlns:a16="http://schemas.microsoft.com/office/drawing/2014/main" id="{1EF556F0-6E9F-4DEF-730C-88AB832E645C}"/>
              </a:ext>
            </a:extLst>
          </p:cNvPr>
          <p:cNvSpPr>
            <a:spLocks noGrp="1"/>
          </p:cNvSpPr>
          <p:nvPr>
            <p:ph type="title" idx="4294967295"/>
          </p:nvPr>
        </p:nvSpPr>
        <p:spPr>
          <a:xfrm>
            <a:off x="0" y="365125"/>
            <a:ext cx="10515600" cy="1325563"/>
          </a:xfrm>
        </p:spPr>
        <p:txBody>
          <a:bodyPr>
            <a:normAutofit fontScale="90000"/>
          </a:bodyPr>
          <a:lstStyle/>
          <a:p>
            <a:pPr algn="ctr"/>
            <a:br>
              <a:rPr lang="es-MX" dirty="0">
                <a:latin typeface="Tahoma" panose="020B0604030504040204" pitchFamily="34" charset="0"/>
                <a:ea typeface="Tahoma" panose="020B0604030504040204" pitchFamily="34" charset="0"/>
                <a:cs typeface="Tahoma" panose="020B0604030504040204" pitchFamily="34" charset="0"/>
              </a:rPr>
            </a:br>
            <a:br>
              <a:rPr lang="es-MX" dirty="0">
                <a:latin typeface="Tahoma" panose="020B0604030504040204" pitchFamily="34" charset="0"/>
                <a:ea typeface="Tahoma" panose="020B0604030504040204" pitchFamily="34" charset="0"/>
                <a:cs typeface="Tahoma" panose="020B0604030504040204" pitchFamily="34" charset="0"/>
              </a:rPr>
            </a:br>
            <a:r>
              <a:rPr lang="es-MX" sz="4900" dirty="0">
                <a:latin typeface="Tahoma" panose="020B0604030504040204" pitchFamily="34" charset="0"/>
                <a:ea typeface="Tahoma" panose="020B0604030504040204" pitchFamily="34" charset="0"/>
                <a:cs typeface="Tahoma" panose="020B0604030504040204" pitchFamily="34" charset="0"/>
              </a:rPr>
              <a:t>Objective</a:t>
            </a:r>
            <a:br>
              <a:rPr lang="es-MX" dirty="0">
                <a:latin typeface="Tahoma" panose="020B0604030504040204" pitchFamily="34" charset="0"/>
                <a:ea typeface="Tahoma" panose="020B0604030504040204" pitchFamily="34" charset="0"/>
                <a:cs typeface="Tahoma" panose="020B0604030504040204" pitchFamily="34" charset="0"/>
              </a:rPr>
            </a:br>
            <a:r>
              <a:rPr lang="es-MX" dirty="0">
                <a:latin typeface="Tahoma" panose="020B0604030504040204" pitchFamily="34" charset="0"/>
                <a:ea typeface="Tahoma" panose="020B0604030504040204" pitchFamily="34" charset="0"/>
                <a:cs typeface="Tahoma" panose="020B0604030504040204" pitchFamily="34" charset="0"/>
              </a:rPr>
              <a:t> </a:t>
            </a:r>
            <a:br>
              <a:rPr lang="es-MX" dirty="0">
                <a:latin typeface="Tahoma" panose="020B0604030504040204" pitchFamily="34" charset="0"/>
                <a:ea typeface="Tahoma" panose="020B0604030504040204" pitchFamily="34" charset="0"/>
                <a:cs typeface="Tahoma" panose="020B0604030504040204" pitchFamily="34" charset="0"/>
              </a:rPr>
            </a:br>
            <a:endParaRPr lang="es-MX"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E598D403-51A8-92C5-934A-50F0E16D4347}"/>
              </a:ext>
            </a:extLst>
          </p:cNvPr>
          <p:cNvSpPr>
            <a:spLocks noGrp="1"/>
          </p:cNvSpPr>
          <p:nvPr>
            <p:ph sz="half" idx="4294967295"/>
          </p:nvPr>
        </p:nvSpPr>
        <p:spPr>
          <a:xfrm>
            <a:off x="289367" y="2618725"/>
            <a:ext cx="10431463" cy="2043112"/>
          </a:xfrm>
        </p:spPr>
        <p:txBody>
          <a:bodyPr>
            <a:normAutofit/>
          </a:bodyPr>
          <a:lstStyle/>
          <a:p>
            <a:pPr marL="0" indent="0">
              <a:buNone/>
            </a:pPr>
            <a:endParaRPr lang="es-MX"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s-MX" sz="3600" dirty="0">
                <a:solidFill>
                  <a:schemeClr val="tx1"/>
                </a:solidFill>
                <a:latin typeface="Tahoma" panose="020B0604030504040204" pitchFamily="34" charset="0"/>
                <a:ea typeface="Tahoma" panose="020B0604030504040204" pitchFamily="34" charset="0"/>
                <a:cs typeface="Tahoma" panose="020B0604030504040204" pitchFamily="34" charset="0"/>
              </a:rPr>
              <a:t>Explore strategies: </a:t>
            </a:r>
          </a:p>
          <a:p>
            <a:pPr marL="457200" lvl="1" indent="0">
              <a:buNone/>
            </a:pP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On h</a:t>
            </a:r>
            <a:r>
              <a:rPr lang="en-US" sz="3200" dirty="0">
                <a:solidFill>
                  <a:schemeClr val="tx1"/>
                </a:solidFill>
                <a:effectLst/>
                <a:latin typeface="Tahoma" panose="020B0604030504040204" pitchFamily="34" charset="0"/>
                <a:ea typeface="Tahoma" panose="020B0604030504040204" pitchFamily="34" charset="0"/>
                <a:cs typeface="Tahoma" panose="020B0604030504040204" pitchFamily="34" charset="0"/>
              </a:rPr>
              <a:t>ow to develop international connections and partnerships</a:t>
            </a:r>
            <a:endParaRPr lang="es-MX" sz="3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s-MX"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15111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Marcador de posición de imagen 13" descr="Un librero con libros&#10;&#10;Descripción generada automáticamente">
            <a:extLst>
              <a:ext uri="{FF2B5EF4-FFF2-40B4-BE49-F238E27FC236}">
                <a16:creationId xmlns:a16="http://schemas.microsoft.com/office/drawing/2014/main" id="{75F235C7-0F3E-A75C-E974-9B59FB5075C4}"/>
              </a:ext>
            </a:extLst>
          </p:cNvPr>
          <p:cNvPicPr>
            <a:picLocks noGrp="1" noChangeAspect="1"/>
          </p:cNvPicPr>
          <p:nvPr>
            <p:ph sz="half" idx="4294967295"/>
          </p:nvPr>
        </p:nvPicPr>
        <p:blipFill rotWithShape="1">
          <a:blip r:embed="rId2" cstate="print">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
          <a:stretch/>
        </p:blipFill>
        <p:spPr>
          <a:xfrm>
            <a:off x="0" y="1472312"/>
            <a:ext cx="3587262" cy="4590049"/>
          </a:xfrm>
          <a:noFill/>
        </p:spPr>
      </p:pic>
      <p:sp>
        <p:nvSpPr>
          <p:cNvPr id="16" name="Rectángulo 15">
            <a:extLst>
              <a:ext uri="{FF2B5EF4-FFF2-40B4-BE49-F238E27FC236}">
                <a16:creationId xmlns:a16="http://schemas.microsoft.com/office/drawing/2014/main" id="{6034CC2D-CA0D-A12E-28F2-280BA35BAC2C}"/>
              </a:ext>
            </a:extLst>
          </p:cNvPr>
          <p:cNvSpPr/>
          <p:nvPr/>
        </p:nvSpPr>
        <p:spPr>
          <a:xfrm>
            <a:off x="2588455" y="176463"/>
            <a:ext cx="9603545" cy="2181726"/>
          </a:xfrm>
          <a:prstGeom prst="rect">
            <a:avLst/>
          </a:prstGeom>
          <a:solidFill>
            <a:srgbClr val="92D05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a:extLst>
              <a:ext uri="{FF2B5EF4-FFF2-40B4-BE49-F238E27FC236}">
                <a16:creationId xmlns:a16="http://schemas.microsoft.com/office/drawing/2014/main" id="{F5C9F271-C190-CE62-8748-26B44557B706}"/>
              </a:ext>
            </a:extLst>
          </p:cNvPr>
          <p:cNvSpPr>
            <a:spLocks noGrp="1"/>
          </p:cNvSpPr>
          <p:nvPr>
            <p:ph type="title"/>
          </p:nvPr>
        </p:nvSpPr>
        <p:spPr>
          <a:xfrm>
            <a:off x="2881863" y="467226"/>
            <a:ext cx="8928599" cy="1600200"/>
          </a:xfrm>
        </p:spPr>
        <p:txBody>
          <a:bodyPr anchor="ctr">
            <a:normAutofit/>
          </a:bodyPr>
          <a:lstStyle/>
          <a:p>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a:t>
            </a: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Better</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Together</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b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b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The</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Power</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of</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Global Library </a:t>
            </a:r>
            <a:r>
              <a:rPr lang="es-MX" dirty="0" err="1">
                <a:solidFill>
                  <a:sysClr val="windowText" lastClr="000000"/>
                </a:solidFill>
                <a:latin typeface="Tahoma" panose="020B0604030504040204" pitchFamily="34" charset="0"/>
                <a:ea typeface="Tahoma" panose="020B0604030504040204" pitchFamily="34" charset="0"/>
                <a:cs typeface="Tahoma" panose="020B0604030504040204" pitchFamily="34" charset="0"/>
              </a:rPr>
              <a:t>Connections</a:t>
            </a:r>
            <a:r>
              <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p>
        </p:txBody>
      </p:sp>
      <p:sp>
        <p:nvSpPr>
          <p:cNvPr id="3" name="Marcador de contenido 2">
            <a:extLst>
              <a:ext uri="{FF2B5EF4-FFF2-40B4-BE49-F238E27FC236}">
                <a16:creationId xmlns:a16="http://schemas.microsoft.com/office/drawing/2014/main" id="{2E4DEA4C-0494-99D3-687E-13601FB038D5}"/>
              </a:ext>
            </a:extLst>
          </p:cNvPr>
          <p:cNvSpPr>
            <a:spLocks noGrp="1"/>
          </p:cNvSpPr>
          <p:nvPr>
            <p:ph idx="1"/>
          </p:nvPr>
        </p:nvSpPr>
        <p:spPr>
          <a:xfrm>
            <a:off x="3995225" y="2638926"/>
            <a:ext cx="7815237" cy="3679324"/>
          </a:xfrm>
        </p:spPr>
        <p:txBody>
          <a:bodyPr>
            <a:normAutofit lnSpcReduction="10000"/>
          </a:bodyPr>
          <a:lstStyle/>
          <a:p>
            <a:pPr marL="514350" indent="-514350">
              <a:buFont typeface="+mj-lt"/>
              <a:buAutoNum type="arabicPeriod"/>
            </a:pP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To demonstrate the </a:t>
            </a:r>
            <a:r>
              <a:rPr lang="en-US" sz="2800" u="sng" dirty="0">
                <a:solidFill>
                  <a:schemeClr val="tx1"/>
                </a:solidFill>
                <a:effectLst/>
                <a:latin typeface="Tahoma" panose="020B0604030504040204" pitchFamily="34" charset="0"/>
                <a:ea typeface="Tahoma" panose="020B0604030504040204" pitchFamily="34" charset="0"/>
                <a:cs typeface="Tahoma" panose="020B0604030504040204" pitchFamily="34" charset="0"/>
              </a:rPr>
              <a:t>role of libraries </a:t>
            </a: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in establishing global connections;</a:t>
            </a:r>
            <a:endParaRPr lang="es-MX" sz="28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To promote </a:t>
            </a:r>
            <a:r>
              <a:rPr lang="en-US" sz="2800" u="sng" dirty="0">
                <a:solidFill>
                  <a:schemeClr val="tx1"/>
                </a:solidFill>
                <a:effectLst/>
                <a:latin typeface="Tahoma" panose="020B0604030504040204" pitchFamily="34" charset="0"/>
                <a:ea typeface="Tahoma" panose="020B0604030504040204" pitchFamily="34" charset="0"/>
                <a:cs typeface="Tahoma" panose="020B0604030504040204" pitchFamily="34" charset="0"/>
              </a:rPr>
              <a:t>cultural understanding </a:t>
            </a: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among people of different countries;</a:t>
            </a:r>
            <a:endParaRPr lang="es-MX" sz="28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To facilitate </a:t>
            </a:r>
            <a:r>
              <a:rPr lang="en-US" sz="2800" u="sng" dirty="0">
                <a:solidFill>
                  <a:schemeClr val="tx1"/>
                </a:solidFill>
                <a:effectLst/>
                <a:latin typeface="Tahoma" panose="020B0604030504040204" pitchFamily="34" charset="0"/>
                <a:ea typeface="Tahoma" panose="020B0604030504040204" pitchFamily="34" charset="0"/>
                <a:cs typeface="Tahoma" panose="020B0604030504040204" pitchFamily="34" charset="0"/>
              </a:rPr>
              <a:t>networking </a:t>
            </a: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among participants and speakers;</a:t>
            </a:r>
            <a:endParaRPr lang="es-MX" sz="28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n-US" sz="2800" dirty="0">
                <a:solidFill>
                  <a:schemeClr val="tx1"/>
                </a:solidFill>
                <a:effectLst/>
                <a:latin typeface="Tahoma" panose="020B0604030504040204" pitchFamily="34" charset="0"/>
                <a:ea typeface="Tahoma" panose="020B0604030504040204" pitchFamily="34" charset="0"/>
                <a:cs typeface="Tahoma" panose="020B0604030504040204" pitchFamily="34" charset="0"/>
              </a:rPr>
              <a:t>To demonstrate how to implement and participate in </a:t>
            </a:r>
            <a:r>
              <a:rPr lang="en-US" sz="2800" u="sng" dirty="0">
                <a:solidFill>
                  <a:schemeClr val="tx1"/>
                </a:solidFill>
                <a:effectLst/>
                <a:latin typeface="Tahoma" panose="020B0604030504040204" pitchFamily="34" charset="0"/>
                <a:ea typeface="Tahoma" panose="020B0604030504040204" pitchFamily="34" charset="0"/>
                <a:cs typeface="Tahoma" panose="020B0604030504040204" pitchFamily="34" charset="0"/>
              </a:rPr>
              <a:t>international library partnerships.</a:t>
            </a:r>
            <a:endParaRPr lang="es-MX" sz="2800" u="sng"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s-MX"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9" name="Slide Number Placeholder 1">
            <a:extLst>
              <a:ext uri="{FF2B5EF4-FFF2-40B4-BE49-F238E27FC236}">
                <a16:creationId xmlns:a16="http://schemas.microsoft.com/office/drawing/2014/main" id="{BD6850CB-8F71-FEEB-4DEC-631388D74A94}"/>
              </a:ext>
            </a:extLst>
          </p:cNvPr>
          <p:cNvSpPr>
            <a:spLocks noGrp="1"/>
          </p:cNvSpPr>
          <p:nvPr>
            <p:ph type="sldNum" sz="quarter" idx="12"/>
          </p:nvPr>
        </p:nvSpPr>
        <p:spPr/>
        <p:txBody>
          <a:bodyPr/>
          <a:lstStyle/>
          <a:p>
            <a:pPr rtl="0">
              <a:spcAft>
                <a:spcPts val="600"/>
              </a:spcAft>
            </a:pPr>
            <a:fld id="{82EE24B5-652C-4DB5-B7C3-B5BBEC1280B1}" type="slidenum">
              <a:rPr lang="es-ES" noProof="0" smtClean="0"/>
              <a:pPr rtl="0">
                <a:spcAft>
                  <a:spcPts val="600"/>
                </a:spcAft>
              </a:pPr>
              <a:t>3</a:t>
            </a:fld>
            <a:endParaRPr lang="es-ES" noProof="0"/>
          </a:p>
        </p:txBody>
      </p:sp>
    </p:spTree>
    <p:extLst>
      <p:ext uri="{BB962C8B-B14F-4D97-AF65-F5344CB8AC3E}">
        <p14:creationId xmlns:p14="http://schemas.microsoft.com/office/powerpoint/2010/main" val="3690969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to 3" descr="Rectángulo beige">
            <a:extLst>
              <a:ext uri="{FF2B5EF4-FFF2-40B4-BE49-F238E27FC236}">
                <a16:creationId xmlns:a16="http://schemas.microsoft.com/office/drawing/2014/main" id="{C6CF32E2-A869-4259-A659-5EEE6BDA3B59}"/>
              </a:ext>
            </a:extLst>
          </p:cNvPr>
          <p:cNvSpPr/>
          <p:nvPr/>
        </p:nvSpPr>
        <p:spPr>
          <a:xfrm>
            <a:off x="497304" y="244348"/>
            <a:ext cx="9674662" cy="6141161"/>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alpha val="73000"/>
            </a:srgbClr>
          </a:solidFill>
        </p:spPr>
        <p:txBody>
          <a:bodyPr wrap="square" lIns="0" tIns="0" rIns="0" bIns="0" rtlCol="0"/>
          <a:lstStyle/>
          <a:p>
            <a:pPr rtl="0"/>
            <a:endParaRPr lang="es-ES" dirty="0"/>
          </a:p>
        </p:txBody>
      </p:sp>
      <p:sp>
        <p:nvSpPr>
          <p:cNvPr id="14" name="Elipse 13" descr="Óvalo beige">
            <a:extLst>
              <a:ext uri="{FF2B5EF4-FFF2-40B4-BE49-F238E27FC236}">
                <a16:creationId xmlns:a16="http://schemas.microsoft.com/office/drawing/2014/main" id="{B8809DE3-0F1D-442A-8935-B40AD580864B}"/>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2000" dirty="0"/>
          </a:p>
        </p:txBody>
      </p:sp>
      <p:sp>
        <p:nvSpPr>
          <p:cNvPr id="22" name="objeto 6" descr="Rectángulo azul">
            <a:extLst>
              <a:ext uri="{FF2B5EF4-FFF2-40B4-BE49-F238E27FC236}">
                <a16:creationId xmlns:a16="http://schemas.microsoft.com/office/drawing/2014/main" id="{882E2F92-EB16-4B55-B49A-3C6AB7B2BF30}"/>
              </a:ext>
            </a:extLst>
          </p:cNvPr>
          <p:cNvSpPr/>
          <p:nvPr/>
        </p:nvSpPr>
        <p:spPr>
          <a:xfrm>
            <a:off x="753014" y="488695"/>
            <a:ext cx="9908890" cy="6141161"/>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3" name="Título 2">
            <a:extLst>
              <a:ext uri="{FF2B5EF4-FFF2-40B4-BE49-F238E27FC236}">
                <a16:creationId xmlns:a16="http://schemas.microsoft.com/office/drawing/2014/main" id="{302303BC-9A39-470F-8733-A268BC16B299}"/>
              </a:ext>
            </a:extLst>
          </p:cNvPr>
          <p:cNvSpPr>
            <a:spLocks noGrp="1"/>
          </p:cNvSpPr>
          <p:nvPr>
            <p:ph type="title"/>
          </p:nvPr>
        </p:nvSpPr>
        <p:spPr>
          <a:xfrm>
            <a:off x="1259147" y="769112"/>
            <a:ext cx="8523907" cy="595461"/>
          </a:xfrm>
        </p:spPr>
        <p:txBody>
          <a:bodyPr rtlCol="0">
            <a:normAutofit/>
          </a:bodyPr>
          <a:lstStyle/>
          <a:p>
            <a:pPr rtl="0"/>
            <a:r>
              <a:rPr lang="es-ES" dirty="0" err="1">
                <a:solidFill>
                  <a:schemeClr val="bg1"/>
                </a:solidFill>
                <a:latin typeface="Tahoma" panose="020B0604030504040204" pitchFamily="34" charset="0"/>
                <a:ea typeface="Tahoma" panose="020B0604030504040204" pitchFamily="34" charset="0"/>
                <a:cs typeface="Tahoma" panose="020B0604030504040204" pitchFamily="34" charset="0"/>
              </a:rPr>
              <a:t>Seek</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s-ES" dirty="0" err="1">
                <a:solidFill>
                  <a:schemeClr val="bg1"/>
                </a:solidFill>
                <a:latin typeface="Tahoma" panose="020B0604030504040204" pitchFamily="34" charset="0"/>
                <a:ea typeface="Tahoma" panose="020B0604030504040204" pitchFamily="34" charset="0"/>
                <a:cs typeface="Tahoma" panose="020B0604030504040204" pitchFamily="34" charset="0"/>
              </a:rPr>
              <a:t>Identify</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ES" dirty="0" err="1">
                <a:solidFill>
                  <a:schemeClr val="bg1"/>
                </a:solidFill>
                <a:latin typeface="Tahoma" panose="020B0604030504040204" pitchFamily="34" charset="0"/>
                <a:ea typeface="Tahoma" panose="020B0604030504040204" pitchFamily="34" charset="0"/>
                <a:cs typeface="Tahoma" panose="020B0604030504040204" pitchFamily="34" charset="0"/>
              </a:rPr>
              <a:t>Benefits</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 </a:t>
            </a:r>
          </a:p>
        </p:txBody>
      </p:sp>
      <p:sp>
        <p:nvSpPr>
          <p:cNvPr id="5" name="Marcador de número de diapositiva 4">
            <a:extLst>
              <a:ext uri="{FF2B5EF4-FFF2-40B4-BE49-F238E27FC236}">
                <a16:creationId xmlns:a16="http://schemas.microsoft.com/office/drawing/2014/main" id="{77C2D5CA-E2DA-4224-B2BC-C872D2EF6596}"/>
              </a:ext>
            </a:extLst>
          </p:cNvPr>
          <p:cNvSpPr>
            <a:spLocks noGrp="1"/>
          </p:cNvSpPr>
          <p:nvPr>
            <p:ph type="sldNum" sz="quarter" idx="12"/>
          </p:nvPr>
        </p:nvSpPr>
        <p:spPr/>
        <p:txBody>
          <a:bodyPr rtlCol="0"/>
          <a:lstStyle/>
          <a:p>
            <a:pPr rtl="0"/>
            <a:fld id="{82EE24B5-652C-4DB5-B7C3-B5BBEC1280B1}" type="slidenum">
              <a:rPr lang="es-ES" sz="1050" smtClean="0"/>
              <a:t>4</a:t>
            </a:fld>
            <a:endParaRPr lang="es-ES" sz="1050" dirty="0"/>
          </a:p>
        </p:txBody>
      </p:sp>
      <p:sp>
        <p:nvSpPr>
          <p:cNvPr id="15" name="objeto 27" descr="Rectángulo beige">
            <a:extLst>
              <a:ext uri="{FF2B5EF4-FFF2-40B4-BE49-F238E27FC236}">
                <a16:creationId xmlns:a16="http://schemas.microsoft.com/office/drawing/2014/main" id="{C5B67D68-F2A3-48A2-B2A0-C9DF8BA55D80}"/>
              </a:ext>
            </a:extLst>
          </p:cNvPr>
          <p:cNvSpPr/>
          <p:nvPr/>
        </p:nvSpPr>
        <p:spPr>
          <a:xfrm flipV="1">
            <a:off x="1290959" y="1269071"/>
            <a:ext cx="4480004" cy="78039"/>
          </a:xfrm>
          <a:custGeom>
            <a:avLst/>
            <a:gdLst/>
            <a:ahLst/>
            <a:cxnLst/>
            <a:rect l="l" t="t" r="r" b="b"/>
            <a:pathLst>
              <a:path w="2501265">
                <a:moveTo>
                  <a:pt x="0" y="0"/>
                </a:moveTo>
                <a:lnTo>
                  <a:pt x="2500883" y="0"/>
                </a:lnTo>
              </a:path>
            </a:pathLst>
          </a:custGeom>
          <a:ln w="54863">
            <a:solidFill>
              <a:srgbClr val="92D050"/>
            </a:solidFill>
          </a:ln>
        </p:spPr>
        <p:txBody>
          <a:bodyPr wrap="square" lIns="0" tIns="0" rIns="0" bIns="0" rtlCol="0"/>
          <a:lstStyle/>
          <a:p>
            <a:pPr rtl="0"/>
            <a:endParaRPr lang="es-ES" dirty="0"/>
          </a:p>
        </p:txBody>
      </p:sp>
      <p:pic>
        <p:nvPicPr>
          <p:cNvPr id="17" name="Marcador de posición de imagen 16" descr="Círculo con flecha a la izquierda contorno">
            <a:extLst>
              <a:ext uri="{FF2B5EF4-FFF2-40B4-BE49-F238E27FC236}">
                <a16:creationId xmlns:a16="http://schemas.microsoft.com/office/drawing/2014/main" id="{6A4DCB1C-57E0-4988-1D49-F7298F7C4D91}"/>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59147" y="1904727"/>
            <a:ext cx="756420" cy="595313"/>
          </a:xfrm>
        </p:spPr>
      </p:pic>
      <p:sp>
        <p:nvSpPr>
          <p:cNvPr id="26" name="Marcador de contenido 2">
            <a:extLst>
              <a:ext uri="{FF2B5EF4-FFF2-40B4-BE49-F238E27FC236}">
                <a16:creationId xmlns:a16="http://schemas.microsoft.com/office/drawing/2014/main" id="{CCC92DB2-A5E9-1707-040E-D24E2EB0DD82}"/>
              </a:ext>
            </a:extLst>
          </p:cNvPr>
          <p:cNvSpPr txBox="1">
            <a:spLocks/>
          </p:cNvSpPr>
          <p:nvPr/>
        </p:nvSpPr>
        <p:spPr>
          <a:xfrm>
            <a:off x="6701152" y="2011828"/>
            <a:ext cx="5507362" cy="27571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lumMod val="20000"/>
                    <a:lumOff val="8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l">
              <a:lnSpc>
                <a:spcPct val="120000"/>
              </a:lnSpc>
            </a:pPr>
            <a:r>
              <a:rPr lang="es-MX" sz="2800" b="1" dirty="0">
                <a:solidFill>
                  <a:schemeClr val="bg1"/>
                </a:solidFill>
                <a:latin typeface="Tahoma" panose="020B0604030504040204" pitchFamily="34" charset="0"/>
                <a:ea typeface="Tahoma" panose="020B0604030504040204" pitchFamily="34" charset="0"/>
                <a:cs typeface="Tahoma" panose="020B0604030504040204" pitchFamily="34" charset="0"/>
              </a:rPr>
              <a:t>Professional</a:t>
            </a:r>
          </a:p>
          <a:p>
            <a:pPr lvl="1">
              <a:lnSpc>
                <a:spcPct val="120000"/>
              </a:lnSpc>
            </a:pPr>
            <a:r>
              <a:rPr lang="es-MX" dirty="0" err="1">
                <a:solidFill>
                  <a:schemeClr val="bg1"/>
                </a:solidFill>
                <a:latin typeface="Tahoma" panose="020B0604030504040204" pitchFamily="34" charset="0"/>
                <a:ea typeface="Tahoma" panose="020B0604030504040204" pitchFamily="34" charset="0"/>
                <a:cs typeface="Tahoma" panose="020B0604030504040204" pitchFamily="34" charset="0"/>
              </a:rPr>
              <a:t>Connect</a:t>
            </a:r>
            <a:endParaRPr lang="es-MX"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1">
              <a:lnSpc>
                <a:spcPct val="120000"/>
              </a:lnSpc>
            </a:pPr>
            <a:r>
              <a:rPr lang="es-MX" dirty="0">
                <a:solidFill>
                  <a:schemeClr val="bg1"/>
                </a:solidFill>
                <a:latin typeface="Tahoma" panose="020B0604030504040204" pitchFamily="34" charset="0"/>
                <a:ea typeface="Tahoma" panose="020B0604030504040204" pitchFamily="34" charset="0"/>
                <a:cs typeface="Tahoma" panose="020B0604030504040204" pitchFamily="34" charset="0"/>
              </a:rPr>
              <a:t>Exchange</a:t>
            </a:r>
          </a:p>
          <a:p>
            <a:pPr lvl="1">
              <a:lnSpc>
                <a:spcPct val="120000"/>
              </a:lnSpc>
            </a:pPr>
            <a:r>
              <a:rPr lang="es-MX" dirty="0" err="1">
                <a:solidFill>
                  <a:schemeClr val="bg1"/>
                </a:solidFill>
                <a:latin typeface="Tahoma" panose="020B0604030504040204" pitchFamily="34" charset="0"/>
                <a:ea typeface="Tahoma" panose="020B0604030504040204" pitchFamily="34" charset="0"/>
                <a:cs typeface="Tahoma" panose="020B0604030504040204" pitchFamily="34" charset="0"/>
              </a:rPr>
              <a:t>Collaborate</a:t>
            </a:r>
            <a:endParaRPr lang="es-MX"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1">
              <a:lnSpc>
                <a:spcPct val="120000"/>
              </a:lnSpc>
            </a:pPr>
            <a:r>
              <a:rPr lang="es-MX" dirty="0" err="1">
                <a:solidFill>
                  <a:schemeClr val="bg1"/>
                </a:solidFill>
                <a:latin typeface="Tahoma" panose="020B0604030504040204" pitchFamily="34" charset="0"/>
                <a:ea typeface="Tahoma" panose="020B0604030504040204" pitchFamily="34" charset="0"/>
                <a:cs typeface="Tahoma" panose="020B0604030504040204" pitchFamily="34" charset="0"/>
              </a:rPr>
              <a:t>Cooperate</a:t>
            </a:r>
            <a:endParaRPr lang="es-MX"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4" name="CuadroTexto 53">
            <a:extLst>
              <a:ext uri="{FF2B5EF4-FFF2-40B4-BE49-F238E27FC236}">
                <a16:creationId xmlns:a16="http://schemas.microsoft.com/office/drawing/2014/main" id="{0F087AC7-53F6-FEA9-53D0-3167A497871E}"/>
              </a:ext>
            </a:extLst>
          </p:cNvPr>
          <p:cNvSpPr txBox="1"/>
          <p:nvPr/>
        </p:nvSpPr>
        <p:spPr>
          <a:xfrm>
            <a:off x="2015567" y="2006748"/>
            <a:ext cx="4080433" cy="3139129"/>
          </a:xfrm>
          <a:prstGeom prst="rect">
            <a:avLst/>
          </a:prstGeom>
          <a:noFill/>
        </p:spPr>
        <p:txBody>
          <a:bodyPr wrap="square">
            <a:spAutoFit/>
          </a:bodyPr>
          <a:lstStyle/>
          <a:p>
            <a:pPr>
              <a:lnSpc>
                <a:spcPct val="120000"/>
              </a:lnSpc>
            </a:pPr>
            <a:r>
              <a:rPr lang="es-MX" sz="2800" b="1" dirty="0">
                <a:solidFill>
                  <a:schemeClr val="bg1"/>
                </a:solidFill>
                <a:latin typeface="Tahoma" panose="020B0604030504040204" pitchFamily="34" charset="0"/>
                <a:ea typeface="Tahoma" panose="020B0604030504040204" pitchFamily="34" charset="0"/>
                <a:cs typeface="Tahoma" panose="020B0604030504040204" pitchFamily="34" charset="0"/>
              </a:rPr>
              <a:t>Personal</a:t>
            </a:r>
          </a:p>
          <a:p>
            <a:pPr lvl="1">
              <a:lnSpc>
                <a:spcPct val="120000"/>
              </a:lnSpc>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Language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skills</a:t>
            </a:r>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1">
              <a:lnSpc>
                <a:spcPct val="120000"/>
              </a:lnSpc>
            </a:pP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Cultural  experiencies </a:t>
            </a:r>
          </a:p>
          <a:p>
            <a:pPr lvl="1">
              <a:lnSpc>
                <a:spcPct val="120000"/>
              </a:lnSpc>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Travel</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lvl="1">
              <a:lnSpc>
                <a:spcPct val="120000"/>
              </a:lnSpc>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Learn</a:t>
            </a:r>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1">
              <a:lnSpc>
                <a:spcPct val="120000"/>
              </a:lnSpc>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Friendship</a:t>
            </a:r>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Marcador de posición de imagen 16" descr="Círculo con flecha a la izquierda contorno">
            <a:extLst>
              <a:ext uri="{FF2B5EF4-FFF2-40B4-BE49-F238E27FC236}">
                <a16:creationId xmlns:a16="http://schemas.microsoft.com/office/drawing/2014/main" id="{B26C6EEE-FDF6-3F18-D9A2-C3868C8967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16877" y="1904726"/>
            <a:ext cx="756420" cy="595313"/>
          </a:xfrm>
          <a:prstGeom prst="rect">
            <a:avLst/>
          </a:prstGeom>
        </p:spPr>
      </p:pic>
    </p:spTree>
    <p:extLst>
      <p:ext uri="{BB962C8B-B14F-4D97-AF65-F5344CB8AC3E}">
        <p14:creationId xmlns:p14="http://schemas.microsoft.com/office/powerpoint/2010/main" val="2824039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7">
            <a:extLst>
              <a:ext uri="{FF2B5EF4-FFF2-40B4-BE49-F238E27FC236}">
                <a16:creationId xmlns:a16="http://schemas.microsoft.com/office/drawing/2014/main" id="{2894B736-0F24-454E-8A9D-717EB78697D0}"/>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5565"/>
          <a:stretch/>
        </p:blipFill>
        <p:spPr>
          <a:xfrm>
            <a:off x="-14548" y="385682"/>
            <a:ext cx="8943606" cy="5947497"/>
          </a:xfrm>
          <a:prstGeom prst="rect">
            <a:avLst/>
          </a:prstGeom>
        </p:spPr>
      </p:pic>
      <p:sp>
        <p:nvSpPr>
          <p:cNvPr id="5" name="objeto 3" descr="Rectángulo beige">
            <a:extLst>
              <a:ext uri="{FF2B5EF4-FFF2-40B4-BE49-F238E27FC236}">
                <a16:creationId xmlns:a16="http://schemas.microsoft.com/office/drawing/2014/main" id="{DCF29767-6635-4A46-AB77-672CC90C6FBE}"/>
              </a:ext>
            </a:extLst>
          </p:cNvPr>
          <p:cNvSpPr/>
          <p:nvPr/>
        </p:nvSpPr>
        <p:spPr>
          <a:xfrm>
            <a:off x="6188242" y="524812"/>
            <a:ext cx="6003758" cy="5808365"/>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solidFill>
        </p:spPr>
        <p:txBody>
          <a:bodyPr wrap="square" lIns="0" tIns="0" rIns="0" bIns="0" rtlCol="0"/>
          <a:lstStyle/>
          <a:p>
            <a:pPr rtl="0"/>
            <a:endParaRPr lang="es-ES" dirty="0"/>
          </a:p>
        </p:txBody>
      </p:sp>
      <p:sp>
        <p:nvSpPr>
          <p:cNvPr id="6" name="objeto 6" descr="Rectángulo azul">
            <a:extLst>
              <a:ext uri="{FF2B5EF4-FFF2-40B4-BE49-F238E27FC236}">
                <a16:creationId xmlns:a16="http://schemas.microsoft.com/office/drawing/2014/main" id="{9FABC344-E043-45BE-8588-06C658DBCE70}"/>
              </a:ext>
            </a:extLst>
          </p:cNvPr>
          <p:cNvSpPr/>
          <p:nvPr/>
        </p:nvSpPr>
        <p:spPr>
          <a:xfrm>
            <a:off x="1589649" y="857820"/>
            <a:ext cx="10602351" cy="4836152"/>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2" name="Título 1">
            <a:extLst>
              <a:ext uri="{FF2B5EF4-FFF2-40B4-BE49-F238E27FC236}">
                <a16:creationId xmlns:a16="http://schemas.microsoft.com/office/drawing/2014/main" id="{345C5720-51D4-4632-91CD-936B8AB96750}"/>
              </a:ext>
            </a:extLst>
          </p:cNvPr>
          <p:cNvSpPr>
            <a:spLocks noGrp="1"/>
          </p:cNvSpPr>
          <p:nvPr>
            <p:ph type="title"/>
          </p:nvPr>
        </p:nvSpPr>
        <p:spPr>
          <a:xfrm>
            <a:off x="2301267" y="1242609"/>
            <a:ext cx="8615261" cy="833856"/>
          </a:xfrm>
        </p:spPr>
        <p:txBody>
          <a:bodyPr rtlCol="0">
            <a:normAutofit/>
          </a:bodyPr>
          <a:lstStyle/>
          <a:p>
            <a:pPr rtl="0"/>
            <a:r>
              <a:rPr lang="es-MX" sz="3600" dirty="0" err="1">
                <a:solidFill>
                  <a:schemeClr val="bg1"/>
                </a:solidFill>
                <a:latin typeface="Tahoma" panose="020B0604030504040204" pitchFamily="34" charset="0"/>
                <a:ea typeface="Tahoma" panose="020B0604030504040204" pitchFamily="34" charset="0"/>
                <a:cs typeface="Tahoma" panose="020B0604030504040204" pitchFamily="34" charset="0"/>
              </a:rPr>
              <a:t>Developing</a:t>
            </a:r>
            <a:r>
              <a:rPr lang="es-MX" sz="36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3600" dirty="0" err="1">
                <a:solidFill>
                  <a:schemeClr val="bg1"/>
                </a:solidFill>
                <a:latin typeface="Tahoma" panose="020B0604030504040204" pitchFamily="34" charset="0"/>
                <a:ea typeface="Tahoma" panose="020B0604030504040204" pitchFamily="34" charset="0"/>
                <a:cs typeface="Tahoma" panose="020B0604030504040204" pitchFamily="34" charset="0"/>
              </a:rPr>
              <a:t>Countries</a:t>
            </a:r>
            <a:r>
              <a:rPr lang="es-MX" sz="36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3600" dirty="0" err="1">
                <a:solidFill>
                  <a:schemeClr val="bg1"/>
                </a:solidFill>
                <a:latin typeface="Tahoma" panose="020B0604030504040204" pitchFamily="34" charset="0"/>
                <a:ea typeface="Tahoma" panose="020B0604030504040204" pitchFamily="34" charset="0"/>
                <a:cs typeface="Tahoma" panose="020B0604030504040204" pitchFamily="34" charset="0"/>
              </a:rPr>
              <a:t>Interests</a:t>
            </a:r>
            <a:endParaRPr lang="es-ES"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Marcador de número de diapositiva 2">
            <a:extLst>
              <a:ext uri="{FF2B5EF4-FFF2-40B4-BE49-F238E27FC236}">
                <a16:creationId xmlns:a16="http://schemas.microsoft.com/office/drawing/2014/main" id="{24D506CC-0185-443E-82C7-1600C21D6E91}"/>
              </a:ext>
            </a:extLst>
          </p:cNvPr>
          <p:cNvSpPr>
            <a:spLocks noGrp="1"/>
          </p:cNvSpPr>
          <p:nvPr>
            <p:ph type="sldNum" sz="quarter" idx="12"/>
          </p:nvPr>
        </p:nvSpPr>
        <p:spPr>
          <a:xfrm>
            <a:off x="11333028" y="6174902"/>
            <a:ext cx="477434" cy="365125"/>
          </a:xfrm>
        </p:spPr>
        <p:txBody>
          <a:bodyPr rtlCol="0"/>
          <a:lstStyle/>
          <a:p>
            <a:pPr rtl="0"/>
            <a:fld id="{82EE24B5-652C-4DB5-B7C3-B5BBEC1280B1}" type="slidenum">
              <a:rPr lang="es-ES" smtClean="0"/>
              <a:t>5</a:t>
            </a:fld>
            <a:endParaRPr lang="es-ES" dirty="0"/>
          </a:p>
        </p:txBody>
      </p:sp>
      <p:sp>
        <p:nvSpPr>
          <p:cNvPr id="7" name="objeto 9" descr="Rectángulo beige">
            <a:extLst>
              <a:ext uri="{FF2B5EF4-FFF2-40B4-BE49-F238E27FC236}">
                <a16:creationId xmlns:a16="http://schemas.microsoft.com/office/drawing/2014/main" id="{02C6628C-972C-4717-AAF3-D882B30F6658}"/>
              </a:ext>
            </a:extLst>
          </p:cNvPr>
          <p:cNvSpPr/>
          <p:nvPr/>
        </p:nvSpPr>
        <p:spPr>
          <a:xfrm>
            <a:off x="2320636" y="2279947"/>
            <a:ext cx="6160512" cy="0"/>
          </a:xfrm>
          <a:custGeom>
            <a:avLst/>
            <a:gdLst/>
            <a:ahLst/>
            <a:cxnLst/>
            <a:rect l="l" t="t" r="r" b="b"/>
            <a:pathLst>
              <a:path w="2642870">
                <a:moveTo>
                  <a:pt x="0" y="0"/>
                </a:moveTo>
                <a:lnTo>
                  <a:pt x="2642616" y="0"/>
                </a:lnTo>
              </a:path>
            </a:pathLst>
          </a:custGeom>
          <a:ln w="54863">
            <a:solidFill>
              <a:srgbClr val="92D050"/>
            </a:solidFill>
          </a:ln>
        </p:spPr>
        <p:txBody>
          <a:bodyPr wrap="square" lIns="0" tIns="0" rIns="0" bIns="0" rtlCol="0"/>
          <a:lstStyle/>
          <a:p>
            <a:pPr rtl="0"/>
            <a:endParaRPr lang="es-ES" dirty="0"/>
          </a:p>
        </p:txBody>
      </p:sp>
      <p:sp>
        <p:nvSpPr>
          <p:cNvPr id="10" name="CuadroTexto 9">
            <a:extLst>
              <a:ext uri="{FF2B5EF4-FFF2-40B4-BE49-F238E27FC236}">
                <a16:creationId xmlns:a16="http://schemas.microsoft.com/office/drawing/2014/main" id="{121EA9AC-3D86-AB69-85E8-1E23246A4708}"/>
              </a:ext>
            </a:extLst>
          </p:cNvPr>
          <p:cNvSpPr txBox="1"/>
          <p:nvPr/>
        </p:nvSpPr>
        <p:spPr>
          <a:xfrm>
            <a:off x="3389781" y="2870692"/>
            <a:ext cx="7526748" cy="2308324"/>
          </a:xfrm>
          <a:prstGeom prst="rect">
            <a:avLst/>
          </a:prstGeom>
          <a:noFill/>
        </p:spPr>
        <p:txBody>
          <a:bodyPr wrap="square" numCol="2">
            <a:spAutoFit/>
          </a:bodyPr>
          <a:lstStyle/>
          <a:p>
            <a:pPr marL="514350" indent="-514350">
              <a:buFont typeface="+mj-lt"/>
              <a:buAutoNum type="arabicPeriod"/>
            </a:pPr>
            <a:r>
              <a:rPr lang="es-MX" sz="3600" dirty="0">
                <a:solidFill>
                  <a:schemeClr val="bg1"/>
                </a:solidFill>
                <a:latin typeface="Tahoma" panose="020B0604030504040204" pitchFamily="34" charset="0"/>
                <a:ea typeface="Tahoma" panose="020B0604030504040204" pitchFamily="34" charset="0"/>
                <a:cs typeface="Tahoma" panose="020B0604030504040204" pitchFamily="34" charset="0"/>
              </a:rPr>
              <a:t>Management</a:t>
            </a:r>
          </a:p>
          <a:p>
            <a:pPr marL="514350" indent="-514350">
              <a:buFont typeface="+mj-lt"/>
              <a:buAutoNum type="arabicPeriod"/>
            </a:pPr>
            <a:endParaRPr lang="es-MX"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err="1">
                <a:solidFill>
                  <a:schemeClr val="bg1"/>
                </a:solidFill>
                <a:latin typeface="Tahoma" panose="020B0604030504040204" pitchFamily="34" charset="0"/>
                <a:ea typeface="Tahoma" panose="020B0604030504040204" pitchFamily="34" charset="0"/>
                <a:cs typeface="Tahoma" panose="020B0604030504040204" pitchFamily="34" charset="0"/>
              </a:rPr>
              <a:t>Technology</a:t>
            </a:r>
            <a:endParaRPr lang="es-MX"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endParaRPr lang="es-MX"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err="1">
                <a:solidFill>
                  <a:schemeClr val="bg1"/>
                </a:solidFill>
                <a:latin typeface="Tahoma" panose="020B0604030504040204" pitchFamily="34" charset="0"/>
                <a:ea typeface="Tahoma" panose="020B0604030504040204" pitchFamily="34" charset="0"/>
                <a:cs typeface="Tahoma" panose="020B0604030504040204" pitchFamily="34" charset="0"/>
              </a:rPr>
              <a:t>Language</a:t>
            </a:r>
            <a:endParaRPr lang="es-MX"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endParaRPr lang="es-MX"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a:solidFill>
                  <a:schemeClr val="bg1"/>
                </a:solidFill>
                <a:latin typeface="Tahoma" panose="020B0604030504040204" pitchFamily="34" charset="0"/>
                <a:ea typeface="Tahoma" panose="020B0604030504040204" pitchFamily="34" charset="0"/>
                <a:cs typeface="Tahoma" panose="020B0604030504040204" pitchFamily="34" charset="0"/>
              </a:rPr>
              <a:t>Culture</a:t>
            </a:r>
          </a:p>
        </p:txBody>
      </p:sp>
    </p:spTree>
    <p:extLst>
      <p:ext uri="{BB962C8B-B14F-4D97-AF65-F5344CB8AC3E}">
        <p14:creationId xmlns:p14="http://schemas.microsoft.com/office/powerpoint/2010/main" val="1793949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Marcador de posición de imagen 32">
            <a:extLst>
              <a:ext uri="{FF2B5EF4-FFF2-40B4-BE49-F238E27FC236}">
                <a16:creationId xmlns:a16="http://schemas.microsoft.com/office/drawing/2014/main" id="{2F5DB649-A4D3-4E21-BA31-0C84C9B36031}"/>
              </a:ext>
            </a:extLst>
          </p:cNvPr>
          <p:cNvPicPr>
            <a:picLocks noGrp="1" noChangeAspect="1"/>
          </p:cNvPicPr>
          <p:nvPr>
            <p:ph type="pic" sz="quarter" idx="13"/>
          </p:nvPr>
        </p:nvPicPr>
        <p:blipFill>
          <a:blip r:embed="rId3">
            <a:alphaModFix amt="2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1200" y="3115388"/>
            <a:ext cx="12189600" cy="3743586"/>
          </a:xfrm>
        </p:spPr>
      </p:pic>
      <p:sp>
        <p:nvSpPr>
          <p:cNvPr id="13" name="Elipse 12" descr="Óvalo beige">
            <a:extLst>
              <a:ext uri="{FF2B5EF4-FFF2-40B4-BE49-F238E27FC236}">
                <a16:creationId xmlns:a16="http://schemas.microsoft.com/office/drawing/2014/main" id="{F336552F-CA64-452F-9BD8-01334388BFF5}"/>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2000" dirty="0"/>
          </a:p>
        </p:txBody>
      </p:sp>
      <p:sp>
        <p:nvSpPr>
          <p:cNvPr id="3" name="Título 2">
            <a:extLst>
              <a:ext uri="{FF2B5EF4-FFF2-40B4-BE49-F238E27FC236}">
                <a16:creationId xmlns:a16="http://schemas.microsoft.com/office/drawing/2014/main" id="{F9ADB42F-AE48-4323-897F-DB5A083BD103}"/>
              </a:ext>
            </a:extLst>
          </p:cNvPr>
          <p:cNvSpPr>
            <a:spLocks noGrp="1"/>
          </p:cNvSpPr>
          <p:nvPr>
            <p:ph type="title"/>
          </p:nvPr>
        </p:nvSpPr>
        <p:spPr>
          <a:xfrm>
            <a:off x="798064" y="361648"/>
            <a:ext cx="10515600" cy="1325563"/>
          </a:xfrm>
        </p:spPr>
        <p:txBody>
          <a:bodyPr rtlCol="0">
            <a:normAutofit/>
          </a:bodyPr>
          <a:lstStyle/>
          <a:p>
            <a:pPr rtl="0"/>
            <a:r>
              <a:rPr lang="es-ES" sz="3600" dirty="0">
                <a:latin typeface="Tahoma" panose="020B0604030504040204" pitchFamily="34" charset="0"/>
                <a:ea typeface="Tahoma" panose="020B0604030504040204" pitchFamily="34" charset="0"/>
                <a:cs typeface="Tahoma" panose="020B0604030504040204" pitchFamily="34" charset="0"/>
              </a:rPr>
              <a:t>Cultural </a:t>
            </a:r>
            <a:r>
              <a:rPr lang="es-ES" sz="3600" dirty="0" err="1">
                <a:latin typeface="Tahoma" panose="020B0604030504040204" pitchFamily="34" charset="0"/>
                <a:ea typeface="Tahoma" panose="020B0604030504040204" pitchFamily="34" charset="0"/>
                <a:cs typeface="Tahoma" panose="020B0604030504040204" pitchFamily="34" charset="0"/>
              </a:rPr>
              <a:t>Understanding</a:t>
            </a:r>
            <a:r>
              <a:rPr lang="es-ES" sz="3600" dirty="0">
                <a:latin typeface="Tahoma" panose="020B0604030504040204" pitchFamily="34" charset="0"/>
                <a:ea typeface="Tahoma" panose="020B0604030504040204" pitchFamily="34" charset="0"/>
                <a:cs typeface="Tahoma" panose="020B0604030504040204" pitchFamily="34" charset="0"/>
              </a:rPr>
              <a:t>: </a:t>
            </a:r>
            <a:r>
              <a:rPr lang="es-ES" sz="3600" dirty="0" err="1">
                <a:latin typeface="Tahoma" panose="020B0604030504040204" pitchFamily="34" charset="0"/>
                <a:ea typeface="Tahoma" panose="020B0604030504040204" pitchFamily="34" charset="0"/>
                <a:cs typeface="Tahoma" panose="020B0604030504040204" pitchFamily="34" charset="0"/>
              </a:rPr>
              <a:t>Examples</a:t>
            </a:r>
            <a:endParaRPr lang="es-ES" sz="3600" dirty="0">
              <a:latin typeface="Tahoma" panose="020B0604030504040204" pitchFamily="34" charset="0"/>
              <a:ea typeface="Tahoma" panose="020B0604030504040204" pitchFamily="34" charset="0"/>
              <a:cs typeface="Tahoma" panose="020B0604030504040204" pitchFamily="34" charset="0"/>
            </a:endParaRPr>
          </a:p>
        </p:txBody>
      </p:sp>
      <p:sp>
        <p:nvSpPr>
          <p:cNvPr id="22" name="objeto 3" descr="Rectángulo azul">
            <a:extLst>
              <a:ext uri="{FF2B5EF4-FFF2-40B4-BE49-F238E27FC236}">
                <a16:creationId xmlns:a16="http://schemas.microsoft.com/office/drawing/2014/main" id="{430D1233-AD27-BE4B-0A26-A3F2A49FCE5E}"/>
              </a:ext>
            </a:extLst>
          </p:cNvPr>
          <p:cNvSpPr/>
          <p:nvPr/>
        </p:nvSpPr>
        <p:spPr>
          <a:xfrm>
            <a:off x="1200" y="3115389"/>
            <a:ext cx="12189600" cy="3742611"/>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80000"/>
            </a:schemeClr>
          </a:solidFill>
        </p:spPr>
        <p:txBody>
          <a:bodyPr wrap="square" lIns="0" tIns="0" rIns="0" bIns="0" rtlCol="0"/>
          <a:lstStyle/>
          <a:p>
            <a:pPr rtl="0"/>
            <a:endParaRPr lang="es-ES" dirty="0"/>
          </a:p>
        </p:txBody>
      </p:sp>
      <p:sp>
        <p:nvSpPr>
          <p:cNvPr id="4" name="Marcador de texto 3">
            <a:extLst>
              <a:ext uri="{FF2B5EF4-FFF2-40B4-BE49-F238E27FC236}">
                <a16:creationId xmlns:a16="http://schemas.microsoft.com/office/drawing/2014/main" id="{293C1E99-672F-46AE-BB08-DD22B0928366}"/>
              </a:ext>
            </a:extLst>
          </p:cNvPr>
          <p:cNvSpPr>
            <a:spLocks noGrp="1"/>
          </p:cNvSpPr>
          <p:nvPr>
            <p:ph type="body" idx="1"/>
          </p:nvPr>
        </p:nvSpPr>
        <p:spPr>
          <a:xfrm>
            <a:off x="1130665" y="3606215"/>
            <a:ext cx="3863366" cy="577579"/>
          </a:xfrm>
        </p:spPr>
        <p:txBody>
          <a:bodyPr rtlCol="0">
            <a:noAutofit/>
          </a:bodyPr>
          <a:lstStyle/>
          <a:p>
            <a:pPr rtl="0"/>
            <a:r>
              <a:rPr lang="es-MX" sz="3200" dirty="0"/>
              <a:t>Concept </a:t>
            </a:r>
            <a:r>
              <a:rPr lang="es-MX" sz="3200" dirty="0" err="1"/>
              <a:t>of</a:t>
            </a:r>
            <a:r>
              <a:rPr lang="es-MX" sz="3200" dirty="0"/>
              <a:t> time</a:t>
            </a:r>
          </a:p>
        </p:txBody>
      </p:sp>
      <p:sp>
        <p:nvSpPr>
          <p:cNvPr id="6" name="Marcador de texto 5">
            <a:extLst>
              <a:ext uri="{FF2B5EF4-FFF2-40B4-BE49-F238E27FC236}">
                <a16:creationId xmlns:a16="http://schemas.microsoft.com/office/drawing/2014/main" id="{38A73375-FA03-4191-8AD5-B40CD9B59B94}"/>
              </a:ext>
            </a:extLst>
          </p:cNvPr>
          <p:cNvSpPr>
            <a:spLocks noGrp="1"/>
          </p:cNvSpPr>
          <p:nvPr>
            <p:ph type="body" sz="quarter" idx="3"/>
          </p:nvPr>
        </p:nvSpPr>
        <p:spPr>
          <a:xfrm>
            <a:off x="2307103" y="5108941"/>
            <a:ext cx="3748762" cy="823912"/>
          </a:xfrm>
        </p:spPr>
        <p:txBody>
          <a:bodyPr rtlCol="0">
            <a:noAutofit/>
          </a:bodyPr>
          <a:lstStyle/>
          <a:p>
            <a:pPr algn="ctr"/>
            <a:r>
              <a:rPr lang="es-MX" sz="3200" dirty="0" err="1"/>
              <a:t>Sense</a:t>
            </a:r>
            <a:r>
              <a:rPr lang="es-MX" sz="3200" dirty="0"/>
              <a:t> </a:t>
            </a:r>
            <a:r>
              <a:rPr lang="es-MX" sz="3200" dirty="0" err="1"/>
              <a:t>of</a:t>
            </a:r>
            <a:r>
              <a:rPr lang="es-MX" sz="3200" dirty="0"/>
              <a:t> </a:t>
            </a:r>
            <a:r>
              <a:rPr lang="es-MX" sz="3200" dirty="0" err="1"/>
              <a:t>responsability</a:t>
            </a:r>
            <a:endParaRPr lang="es-MX" sz="3200" dirty="0"/>
          </a:p>
        </p:txBody>
      </p:sp>
      <p:sp>
        <p:nvSpPr>
          <p:cNvPr id="8" name="Marcador de número de diapositiva 7">
            <a:extLst>
              <a:ext uri="{FF2B5EF4-FFF2-40B4-BE49-F238E27FC236}">
                <a16:creationId xmlns:a16="http://schemas.microsoft.com/office/drawing/2014/main" id="{68F7FB6B-EAC9-40F7-9522-61A8D53EFAF9}"/>
              </a:ext>
            </a:extLst>
          </p:cNvPr>
          <p:cNvSpPr>
            <a:spLocks noGrp="1"/>
          </p:cNvSpPr>
          <p:nvPr>
            <p:ph type="sldNum" sz="quarter" idx="12"/>
          </p:nvPr>
        </p:nvSpPr>
        <p:spPr/>
        <p:txBody>
          <a:bodyPr rtlCol="0"/>
          <a:lstStyle/>
          <a:p>
            <a:pPr rtl="0"/>
            <a:fld id="{82EE24B5-652C-4DB5-B7C3-B5BBEC1280B1}" type="slidenum">
              <a:rPr lang="es-ES" sz="1050" smtClean="0"/>
              <a:t>6</a:t>
            </a:fld>
            <a:endParaRPr lang="es-ES" sz="1050" dirty="0"/>
          </a:p>
        </p:txBody>
      </p:sp>
      <p:sp>
        <p:nvSpPr>
          <p:cNvPr id="9" name="objeto 5" descr="Rectángulo beige">
            <a:extLst>
              <a:ext uri="{FF2B5EF4-FFF2-40B4-BE49-F238E27FC236}">
                <a16:creationId xmlns:a16="http://schemas.microsoft.com/office/drawing/2014/main" id="{890F7762-BD37-4D33-9F80-1DA07B5E172E}"/>
              </a:ext>
            </a:extLst>
          </p:cNvPr>
          <p:cNvSpPr/>
          <p:nvPr/>
        </p:nvSpPr>
        <p:spPr>
          <a:xfrm>
            <a:off x="915637" y="1337103"/>
            <a:ext cx="4752000" cy="0"/>
          </a:xfrm>
          <a:custGeom>
            <a:avLst/>
            <a:gdLst/>
            <a:ahLst/>
            <a:cxnLst/>
            <a:rect l="l" t="t" r="r" b="b"/>
            <a:pathLst>
              <a:path w="3931920">
                <a:moveTo>
                  <a:pt x="0" y="0"/>
                </a:moveTo>
                <a:lnTo>
                  <a:pt x="3931920" y="0"/>
                </a:lnTo>
              </a:path>
            </a:pathLst>
          </a:custGeom>
          <a:ln w="54864">
            <a:solidFill>
              <a:srgbClr val="92D050"/>
            </a:solidFill>
          </a:ln>
        </p:spPr>
        <p:txBody>
          <a:bodyPr wrap="square" lIns="0" tIns="0" rIns="0" bIns="0" rtlCol="0"/>
          <a:lstStyle/>
          <a:p>
            <a:pPr rtl="0"/>
            <a:endParaRPr lang="es-ES" dirty="0"/>
          </a:p>
        </p:txBody>
      </p:sp>
      <p:sp>
        <p:nvSpPr>
          <p:cNvPr id="14" name="Marcador de texto 5">
            <a:extLst>
              <a:ext uri="{FF2B5EF4-FFF2-40B4-BE49-F238E27FC236}">
                <a16:creationId xmlns:a16="http://schemas.microsoft.com/office/drawing/2014/main" id="{A93FB3A3-CCE4-43B1-B396-B8819D20B354}"/>
              </a:ext>
            </a:extLst>
          </p:cNvPr>
          <p:cNvSpPr txBox="1">
            <a:spLocks/>
          </p:cNvSpPr>
          <p:nvPr/>
        </p:nvSpPr>
        <p:spPr>
          <a:xfrm>
            <a:off x="6255526" y="3761937"/>
            <a:ext cx="3863365" cy="492748"/>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MX" sz="3200" dirty="0" err="1"/>
              <a:t>Friendly</a:t>
            </a:r>
            <a:r>
              <a:rPr lang="es-MX" sz="3200" dirty="0"/>
              <a:t> </a:t>
            </a:r>
            <a:r>
              <a:rPr lang="es-MX" sz="3200" dirty="0" err="1"/>
              <a:t>ties</a:t>
            </a:r>
            <a:endParaRPr lang="es-MX" sz="3200" dirty="0"/>
          </a:p>
        </p:txBody>
      </p:sp>
      <p:sp>
        <p:nvSpPr>
          <p:cNvPr id="17" name="Marcador de texto 5">
            <a:extLst>
              <a:ext uri="{FF2B5EF4-FFF2-40B4-BE49-F238E27FC236}">
                <a16:creationId xmlns:a16="http://schemas.microsoft.com/office/drawing/2014/main" id="{95734D32-B0A4-E300-7862-A0689092F2B9}"/>
              </a:ext>
            </a:extLst>
          </p:cNvPr>
          <p:cNvSpPr txBox="1">
            <a:spLocks/>
          </p:cNvSpPr>
          <p:nvPr/>
        </p:nvSpPr>
        <p:spPr>
          <a:xfrm>
            <a:off x="8102991" y="5108941"/>
            <a:ext cx="3210673" cy="823912"/>
          </a:xfrm>
          <a:prstGeom prst="rect">
            <a:avLst/>
          </a:prstGeom>
        </p:spPr>
        <p:txBody>
          <a:bodyPr vert="horz" lIns="91440" tIns="45720" rIns="91440" bIns="45720" rtlCol="0"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s-MX" sz="3200" dirty="0"/>
              <a:t>Human </a:t>
            </a:r>
            <a:r>
              <a:rPr lang="es-MX" sz="3200" dirty="0" err="1"/>
              <a:t>interaction</a:t>
            </a:r>
            <a:endParaRPr lang="es-MX" sz="3200" dirty="0"/>
          </a:p>
        </p:txBody>
      </p:sp>
    </p:spTree>
    <p:extLst>
      <p:ext uri="{BB962C8B-B14F-4D97-AF65-F5344CB8AC3E}">
        <p14:creationId xmlns:p14="http://schemas.microsoft.com/office/powerpoint/2010/main" val="332701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A76FF7-B0EC-AB07-E1B4-CB63BD14602A}"/>
              </a:ext>
            </a:extLst>
          </p:cNvPr>
          <p:cNvSpPr>
            <a:spLocks noGrp="1"/>
          </p:cNvSpPr>
          <p:nvPr>
            <p:ph type="title"/>
          </p:nvPr>
        </p:nvSpPr>
        <p:spPr>
          <a:xfrm>
            <a:off x="839788" y="457200"/>
            <a:ext cx="9074233" cy="617621"/>
          </a:xfrm>
        </p:spPr>
        <p:txBody>
          <a:bodyPr anchor="b">
            <a:normAutofit/>
          </a:bodyPr>
          <a:lstStyle/>
          <a:p>
            <a:r>
              <a:rPr lang="es-MX" dirty="0">
                <a:latin typeface="Tahoma" panose="020B0604030504040204" pitchFamily="34" charset="0"/>
                <a:ea typeface="Tahoma" panose="020B0604030504040204" pitchFamily="34" charset="0"/>
                <a:cs typeface="Tahoma" panose="020B0604030504040204" pitchFamily="34" charset="0"/>
              </a:rPr>
              <a:t>Macro National Development Factors</a:t>
            </a:r>
          </a:p>
        </p:txBody>
      </p:sp>
      <p:sp>
        <p:nvSpPr>
          <p:cNvPr id="11" name="Slide Number Placeholder 4">
            <a:extLst>
              <a:ext uri="{FF2B5EF4-FFF2-40B4-BE49-F238E27FC236}">
                <a16:creationId xmlns:a16="http://schemas.microsoft.com/office/drawing/2014/main" id="{5C80721A-0B04-FA51-2055-9B959963496D}"/>
              </a:ext>
            </a:extLst>
          </p:cNvPr>
          <p:cNvSpPr>
            <a:spLocks noGrp="1"/>
          </p:cNvSpPr>
          <p:nvPr>
            <p:ph type="sldNum" sz="quarter" idx="12"/>
          </p:nvPr>
        </p:nvSpPr>
        <p:spPr>
          <a:xfrm>
            <a:off x="11581682" y="6928881"/>
            <a:ext cx="357116" cy="365125"/>
          </a:xfrm>
        </p:spPr>
        <p:txBody>
          <a:bodyPr/>
          <a:lstStyle/>
          <a:p>
            <a:pPr rtl="0">
              <a:spcAft>
                <a:spcPts val="600"/>
              </a:spcAft>
            </a:pPr>
            <a:fld id="{82EE24B5-652C-4DB5-B7C3-B5BBEC1280B1}" type="slidenum">
              <a:rPr lang="es-ES" noProof="0" smtClean="0"/>
              <a:pPr rtl="0">
                <a:spcAft>
                  <a:spcPts val="600"/>
                </a:spcAft>
              </a:pPr>
              <a:t>7</a:t>
            </a:fld>
            <a:endParaRPr lang="es-ES" noProof="0"/>
          </a:p>
        </p:txBody>
      </p:sp>
      <p:graphicFrame>
        <p:nvGraphicFramePr>
          <p:cNvPr id="5" name="Marcador de contenido 2">
            <a:extLst>
              <a:ext uri="{FF2B5EF4-FFF2-40B4-BE49-F238E27FC236}">
                <a16:creationId xmlns:a16="http://schemas.microsoft.com/office/drawing/2014/main" id="{181F91EE-E5A5-633B-7D6C-8F61150447FB}"/>
              </a:ext>
            </a:extLst>
          </p:cNvPr>
          <p:cNvGraphicFramePr>
            <a:graphicFrameLocks noGrp="1"/>
          </p:cNvGraphicFramePr>
          <p:nvPr>
            <p:ph idx="1"/>
            <p:extLst>
              <p:ext uri="{D42A27DB-BD31-4B8C-83A1-F6EECF244321}">
                <p14:modId xmlns:p14="http://schemas.microsoft.com/office/powerpoint/2010/main" val="492960541"/>
              </p:ext>
            </p:extLst>
          </p:nvPr>
        </p:nvGraphicFramePr>
        <p:xfrm>
          <a:off x="4044198" y="1709319"/>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áfico 5" descr="Libro abierto contorno">
            <a:extLst>
              <a:ext uri="{FF2B5EF4-FFF2-40B4-BE49-F238E27FC236}">
                <a16:creationId xmlns:a16="http://schemas.microsoft.com/office/drawing/2014/main" id="{C16D9EA7-B83A-3CC2-C172-D446CC3E19F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82109" y="4998820"/>
            <a:ext cx="1105153" cy="1105153"/>
          </a:xfrm>
          <a:prstGeom prst="rect">
            <a:avLst/>
          </a:prstGeom>
        </p:spPr>
      </p:pic>
      <p:pic>
        <p:nvPicPr>
          <p:cNvPr id="8" name="Gráfico 7" descr="Grupo de hombres con relleno sólido">
            <a:extLst>
              <a:ext uri="{FF2B5EF4-FFF2-40B4-BE49-F238E27FC236}">
                <a16:creationId xmlns:a16="http://schemas.microsoft.com/office/drawing/2014/main" id="{B1E7AF86-38EC-790A-4446-65FD0D12CDA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482109" y="3403421"/>
            <a:ext cx="1105153" cy="1105153"/>
          </a:xfrm>
          <a:prstGeom prst="rect">
            <a:avLst/>
          </a:prstGeom>
        </p:spPr>
      </p:pic>
      <p:pic>
        <p:nvPicPr>
          <p:cNvPr id="12" name="Gráfico 11" descr="Filantropía con relleno sólido">
            <a:extLst>
              <a:ext uri="{FF2B5EF4-FFF2-40B4-BE49-F238E27FC236}">
                <a16:creationId xmlns:a16="http://schemas.microsoft.com/office/drawing/2014/main" id="{948F6157-FF43-2C66-B57C-0579C6DD9AE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82109" y="1605126"/>
            <a:ext cx="1105153" cy="1105153"/>
          </a:xfrm>
          <a:prstGeom prst="rect">
            <a:avLst/>
          </a:prstGeom>
        </p:spPr>
      </p:pic>
    </p:spTree>
    <p:extLst>
      <p:ext uri="{BB962C8B-B14F-4D97-AF65-F5344CB8AC3E}">
        <p14:creationId xmlns:p14="http://schemas.microsoft.com/office/powerpoint/2010/main" val="41969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7CF27F-D37A-072E-4315-C765C21E09DD}"/>
              </a:ext>
            </a:extLst>
          </p:cNvPr>
          <p:cNvSpPr>
            <a:spLocks noGrp="1"/>
          </p:cNvSpPr>
          <p:nvPr>
            <p:ph type="title"/>
          </p:nvPr>
        </p:nvSpPr>
        <p:spPr/>
        <p:txBody>
          <a:bodyPr anchor="ctr">
            <a:normAutofit/>
          </a:bodyPr>
          <a:lstStyle/>
          <a:p>
            <a:r>
              <a:rPr lang="es-MX" sz="4000" dirty="0" err="1">
                <a:latin typeface="Tahoma" panose="020B0604030504040204" pitchFamily="34" charset="0"/>
                <a:ea typeface="Tahoma" panose="020B0604030504040204" pitchFamily="34" charset="0"/>
                <a:cs typeface="Tahoma" panose="020B0604030504040204" pitchFamily="34" charset="0"/>
              </a:rPr>
              <a:t>Types</a:t>
            </a:r>
            <a:r>
              <a:rPr lang="es-MX" sz="4000" dirty="0">
                <a:latin typeface="Tahoma" panose="020B0604030504040204" pitchFamily="34" charset="0"/>
                <a:ea typeface="Tahoma" panose="020B0604030504040204" pitchFamily="34" charset="0"/>
                <a:cs typeface="Tahoma" panose="020B0604030504040204" pitchFamily="34" charset="0"/>
              </a:rPr>
              <a:t> </a:t>
            </a:r>
            <a:r>
              <a:rPr lang="es-MX" sz="4000" dirty="0" err="1">
                <a:latin typeface="Tahoma" panose="020B0604030504040204" pitchFamily="34" charset="0"/>
                <a:ea typeface="Tahoma" panose="020B0604030504040204" pitchFamily="34" charset="0"/>
                <a:cs typeface="Tahoma" panose="020B0604030504040204" pitchFamily="34" charset="0"/>
              </a:rPr>
              <a:t>of</a:t>
            </a:r>
            <a:r>
              <a:rPr lang="es-MX" sz="4000" dirty="0">
                <a:latin typeface="Tahoma" panose="020B0604030504040204" pitchFamily="34" charset="0"/>
                <a:ea typeface="Tahoma" panose="020B0604030504040204" pitchFamily="34" charset="0"/>
                <a:cs typeface="Tahoma" panose="020B0604030504040204" pitchFamily="34" charset="0"/>
              </a:rPr>
              <a:t> </a:t>
            </a:r>
            <a:r>
              <a:rPr lang="es-MX" sz="4000" dirty="0" err="1">
                <a:latin typeface="Tahoma" panose="020B0604030504040204" pitchFamily="34" charset="0"/>
                <a:ea typeface="Tahoma" panose="020B0604030504040204" pitchFamily="34" charset="0"/>
                <a:cs typeface="Tahoma" panose="020B0604030504040204" pitchFamily="34" charset="0"/>
              </a:rPr>
              <a:t>Connections</a:t>
            </a:r>
            <a:endParaRPr lang="es-MX" sz="4000" dirty="0">
              <a:latin typeface="Tahoma" panose="020B0604030504040204" pitchFamily="34" charset="0"/>
              <a:ea typeface="Tahoma" panose="020B0604030504040204" pitchFamily="34" charset="0"/>
              <a:cs typeface="Tahoma" panose="020B0604030504040204" pitchFamily="34" charset="0"/>
            </a:endParaRPr>
          </a:p>
        </p:txBody>
      </p:sp>
      <p:sp>
        <p:nvSpPr>
          <p:cNvPr id="20" name="Slide Number Placeholder 1">
            <a:extLst>
              <a:ext uri="{FF2B5EF4-FFF2-40B4-BE49-F238E27FC236}">
                <a16:creationId xmlns:a16="http://schemas.microsoft.com/office/drawing/2014/main" id="{5644B3B1-F013-2E4D-EE59-E82EBF400691}"/>
              </a:ext>
            </a:extLst>
          </p:cNvPr>
          <p:cNvSpPr>
            <a:spLocks noGrp="1"/>
          </p:cNvSpPr>
          <p:nvPr>
            <p:ph type="sldNum" sz="quarter" idx="12"/>
          </p:nvPr>
        </p:nvSpPr>
        <p:spPr/>
        <p:txBody>
          <a:bodyPr/>
          <a:lstStyle/>
          <a:p>
            <a:pPr rtl="0">
              <a:spcAft>
                <a:spcPts val="600"/>
              </a:spcAft>
            </a:pPr>
            <a:fld id="{82EE24B5-652C-4DB5-B7C3-B5BBEC1280B1}" type="slidenum">
              <a:rPr lang="es-ES" noProof="0" smtClean="0"/>
              <a:pPr rtl="0">
                <a:spcAft>
                  <a:spcPts val="600"/>
                </a:spcAft>
              </a:pPr>
              <a:t>8</a:t>
            </a:fld>
            <a:endParaRPr lang="es-ES" noProof="0"/>
          </a:p>
        </p:txBody>
      </p:sp>
      <p:sp>
        <p:nvSpPr>
          <p:cNvPr id="3" name="Marcador de contenido 2">
            <a:extLst>
              <a:ext uri="{FF2B5EF4-FFF2-40B4-BE49-F238E27FC236}">
                <a16:creationId xmlns:a16="http://schemas.microsoft.com/office/drawing/2014/main" id="{7BC49598-0DDD-2DE4-D518-3298DE8F73F2}"/>
              </a:ext>
            </a:extLst>
          </p:cNvPr>
          <p:cNvSpPr>
            <a:spLocks noGrp="1"/>
          </p:cNvSpPr>
          <p:nvPr>
            <p:ph sz="half" idx="4294967295"/>
          </p:nvPr>
        </p:nvSpPr>
        <p:spPr>
          <a:xfrm>
            <a:off x="1698172" y="2203450"/>
            <a:ext cx="3947886" cy="3971452"/>
          </a:xfrm>
        </p:spPr>
        <p:txBody>
          <a:bodyPr>
            <a:noAutofit/>
          </a:bodyPr>
          <a:lstStyle/>
          <a:p>
            <a:pPr marL="514350" indent="-514350">
              <a:buFont typeface="+mj-lt"/>
              <a:buAutoNum type="arabicPeriod"/>
            </a:pPr>
            <a:r>
              <a:rPr lang="es-MX" sz="3600" dirty="0" err="1">
                <a:latin typeface="Tahoma" panose="020B0604030504040204" pitchFamily="34" charset="0"/>
                <a:ea typeface="Tahoma" panose="020B0604030504040204" pitchFamily="34" charset="0"/>
                <a:cs typeface="Tahoma" panose="020B0604030504040204" pitchFamily="34" charset="0"/>
              </a:rPr>
              <a:t>Connection</a:t>
            </a:r>
            <a:endParaRPr lang="es-MX" sz="36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err="1">
                <a:latin typeface="Tahoma" panose="020B0604030504040204" pitchFamily="34" charset="0"/>
                <a:ea typeface="Tahoma" panose="020B0604030504040204" pitchFamily="34" charset="0"/>
                <a:cs typeface="Tahoma" panose="020B0604030504040204" pitchFamily="34" charset="0"/>
              </a:rPr>
              <a:t>Cooperation</a:t>
            </a:r>
            <a:endParaRPr lang="es-MX" sz="36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err="1">
                <a:latin typeface="Tahoma" panose="020B0604030504040204" pitchFamily="34" charset="0"/>
                <a:ea typeface="Tahoma" panose="020B0604030504040204" pitchFamily="34" charset="0"/>
                <a:cs typeface="Tahoma" panose="020B0604030504040204" pitchFamily="34" charset="0"/>
              </a:rPr>
              <a:t>Collaboration</a:t>
            </a:r>
            <a:endParaRPr lang="es-MX" sz="36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600" dirty="0">
                <a:latin typeface="Tahoma" panose="020B0604030504040204" pitchFamily="34" charset="0"/>
                <a:ea typeface="Tahoma" panose="020B0604030504040204" pitchFamily="34" charset="0"/>
                <a:cs typeface="Tahoma" panose="020B0604030504040204" pitchFamily="34" charset="0"/>
              </a:rPr>
              <a:t>Partnerships</a:t>
            </a:r>
          </a:p>
          <a:p>
            <a:pPr marL="514350" indent="-514350">
              <a:buFont typeface="+mj-lt"/>
              <a:buAutoNum type="arabicPeriod"/>
            </a:pPr>
            <a:r>
              <a:rPr lang="es-MX" sz="3600" dirty="0">
                <a:latin typeface="Tahoma" panose="020B0604030504040204" pitchFamily="34" charset="0"/>
                <a:ea typeface="Tahoma" panose="020B0604030504040204" pitchFamily="34" charset="0"/>
                <a:cs typeface="Tahoma" panose="020B0604030504040204" pitchFamily="34" charset="0"/>
              </a:rPr>
              <a:t>Community development</a:t>
            </a:r>
          </a:p>
        </p:txBody>
      </p:sp>
      <p:pic>
        <p:nvPicPr>
          <p:cNvPr id="15" name="Picture 4" descr="Hands-on top of each other">
            <a:extLst>
              <a:ext uri="{FF2B5EF4-FFF2-40B4-BE49-F238E27FC236}">
                <a16:creationId xmlns:a16="http://schemas.microsoft.com/office/drawing/2014/main" id="{D91B6D23-2B9A-92CE-CA9E-D2457F907CAD}"/>
              </a:ext>
            </a:extLst>
          </p:cNvPr>
          <p:cNvPicPr>
            <a:picLocks noChangeAspect="1"/>
          </p:cNvPicPr>
          <p:nvPr/>
        </p:nvPicPr>
        <p:blipFill rotWithShape="1">
          <a:blip r:embed="rId2"/>
          <a:srcRect l="44804" t="17617" b="40577"/>
          <a:stretch/>
        </p:blipFill>
        <p:spPr>
          <a:xfrm>
            <a:off x="6545943" y="2188311"/>
            <a:ext cx="4865007" cy="3934203"/>
          </a:xfrm>
          <a:prstGeom prst="rect">
            <a:avLst/>
          </a:prstGeom>
          <a:noFill/>
        </p:spPr>
      </p:pic>
    </p:spTree>
    <p:extLst>
      <p:ext uri="{BB962C8B-B14F-4D97-AF65-F5344CB8AC3E}">
        <p14:creationId xmlns:p14="http://schemas.microsoft.com/office/powerpoint/2010/main" val="523679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74140CF4-2DAA-4239-BB77-274BDD82AB49}"/>
              </a:ext>
            </a:extLst>
          </p:cNvPr>
          <p:cNvSpPr>
            <a:spLocks noGrp="1"/>
          </p:cNvSpPr>
          <p:nvPr>
            <p:ph type="sldNum" sz="quarter" idx="12"/>
          </p:nvPr>
        </p:nvSpPr>
        <p:spPr/>
        <p:txBody>
          <a:bodyPr rtlCol="0"/>
          <a:lstStyle/>
          <a:p>
            <a:pPr rtl="0"/>
            <a:fld id="{82EE24B5-652C-4DB5-B7C3-B5BBEC1280B1}" type="slidenum">
              <a:rPr lang="es-ES" smtClean="0"/>
              <a:t>9</a:t>
            </a:fld>
            <a:endParaRPr lang="es-ES" dirty="0"/>
          </a:p>
        </p:txBody>
      </p:sp>
      <p:pic>
        <p:nvPicPr>
          <p:cNvPr id="4" name="Marcador de posición de imagen 11" descr="Dos hombres cerca de un portátil ">
            <a:extLst>
              <a:ext uri="{FF2B5EF4-FFF2-40B4-BE49-F238E27FC236}">
                <a16:creationId xmlns:a16="http://schemas.microsoft.com/office/drawing/2014/main" id="{509FA566-1699-4388-B44C-C3EE5EC0516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a:stretch/>
        </p:blipFill>
        <p:spPr>
          <a:xfrm flipH="1">
            <a:off x="-1" y="0"/>
            <a:ext cx="4681170" cy="6857998"/>
          </a:xfrm>
          <a:prstGeom prst="rect">
            <a:avLst/>
          </a:prstGeom>
        </p:spPr>
      </p:pic>
      <p:sp>
        <p:nvSpPr>
          <p:cNvPr id="5" name="objeto 3" descr="Rectángulo beige">
            <a:extLst>
              <a:ext uri="{FF2B5EF4-FFF2-40B4-BE49-F238E27FC236}">
                <a16:creationId xmlns:a16="http://schemas.microsoft.com/office/drawing/2014/main" id="{857A0168-DBD5-47D4-A751-3B39262D8254}"/>
              </a:ext>
            </a:extLst>
          </p:cNvPr>
          <p:cNvSpPr/>
          <p:nvPr/>
        </p:nvSpPr>
        <p:spPr>
          <a:xfrm>
            <a:off x="8355283" y="836613"/>
            <a:ext cx="3307960" cy="5184775"/>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solidFill>
        </p:spPr>
        <p:txBody>
          <a:bodyPr wrap="square" lIns="0" tIns="0" rIns="0" bIns="0" rtlCol="0"/>
          <a:lstStyle/>
          <a:p>
            <a:pPr rtl="0"/>
            <a:endParaRPr lang="es-ES" dirty="0"/>
          </a:p>
        </p:txBody>
      </p:sp>
      <p:sp>
        <p:nvSpPr>
          <p:cNvPr id="6" name="objeto 6" descr="Rectángulo azul">
            <a:extLst>
              <a:ext uri="{FF2B5EF4-FFF2-40B4-BE49-F238E27FC236}">
                <a16:creationId xmlns:a16="http://schemas.microsoft.com/office/drawing/2014/main" id="{7F009843-AFA3-44E8-B7D5-3F39B363C92E}"/>
              </a:ext>
            </a:extLst>
          </p:cNvPr>
          <p:cNvSpPr/>
          <p:nvPr/>
        </p:nvSpPr>
        <p:spPr>
          <a:xfrm>
            <a:off x="3836718" y="1"/>
            <a:ext cx="7445663" cy="6857999"/>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8" name="Marcador de texto 3">
            <a:extLst>
              <a:ext uri="{FF2B5EF4-FFF2-40B4-BE49-F238E27FC236}">
                <a16:creationId xmlns:a16="http://schemas.microsoft.com/office/drawing/2014/main" id="{FC6730AE-386B-426F-9F29-221DCC5F714D}"/>
              </a:ext>
            </a:extLst>
          </p:cNvPr>
          <p:cNvSpPr txBox="1">
            <a:spLocks/>
          </p:cNvSpPr>
          <p:nvPr/>
        </p:nvSpPr>
        <p:spPr>
          <a:xfrm>
            <a:off x="4368801" y="2794359"/>
            <a:ext cx="6238240" cy="749753"/>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en-US" sz="3200" b="1" dirty="0">
                <a:solidFill>
                  <a:schemeClr val="bg2">
                    <a:lumMod val="20000"/>
                    <a:lumOff val="80000"/>
                  </a:schemeClr>
                </a:solidFill>
              </a:rPr>
              <a:t>The actions of someone who is being helpful </a:t>
            </a:r>
          </a:p>
          <a:p>
            <a:pPr marL="0" indent="0" rtl="0">
              <a:buNone/>
            </a:pPr>
            <a:r>
              <a:rPr lang="en-US" sz="3200" b="1" dirty="0">
                <a:solidFill>
                  <a:schemeClr val="bg2">
                    <a:lumMod val="20000"/>
                    <a:lumOff val="80000"/>
                  </a:schemeClr>
                </a:solidFill>
              </a:rPr>
              <a:t>by doing what is wanted or asked for: </a:t>
            </a:r>
          </a:p>
          <a:p>
            <a:pPr marL="0" indent="0" rtl="0">
              <a:buNone/>
            </a:pPr>
            <a:endParaRPr lang="en-US" sz="3200" b="1" dirty="0">
              <a:solidFill>
                <a:schemeClr val="bg2">
                  <a:lumMod val="20000"/>
                  <a:lumOff val="80000"/>
                </a:schemeClr>
              </a:solidFill>
            </a:endParaRPr>
          </a:p>
          <a:p>
            <a:pPr marL="0" indent="0" rtl="0">
              <a:buNone/>
            </a:pPr>
            <a:r>
              <a:rPr lang="en-US" sz="3200" b="1" dirty="0">
                <a:solidFill>
                  <a:schemeClr val="bg2">
                    <a:lumMod val="20000"/>
                    <a:lumOff val="80000"/>
                  </a:schemeClr>
                </a:solidFill>
              </a:rPr>
              <a:t>Common effort</a:t>
            </a:r>
          </a:p>
        </p:txBody>
      </p:sp>
      <p:sp>
        <p:nvSpPr>
          <p:cNvPr id="14" name="objeto 27" descr="Rectángulo beige">
            <a:extLst>
              <a:ext uri="{FF2B5EF4-FFF2-40B4-BE49-F238E27FC236}">
                <a16:creationId xmlns:a16="http://schemas.microsoft.com/office/drawing/2014/main" id="{7F820741-8871-4D59-8ED1-466FEFD2AF94}"/>
              </a:ext>
            </a:extLst>
          </p:cNvPr>
          <p:cNvSpPr/>
          <p:nvPr/>
        </p:nvSpPr>
        <p:spPr>
          <a:xfrm flipV="1">
            <a:off x="4508425" y="2101281"/>
            <a:ext cx="3384000" cy="75489"/>
          </a:xfrm>
          <a:custGeom>
            <a:avLst/>
            <a:gdLst/>
            <a:ahLst/>
            <a:cxnLst/>
            <a:rect l="l" t="t" r="r" b="b"/>
            <a:pathLst>
              <a:path w="2501265">
                <a:moveTo>
                  <a:pt x="0" y="0"/>
                </a:moveTo>
                <a:lnTo>
                  <a:pt x="2500883" y="0"/>
                </a:lnTo>
              </a:path>
            </a:pathLst>
          </a:custGeom>
          <a:ln w="54863">
            <a:solidFill>
              <a:srgbClr val="92D050"/>
            </a:solidFill>
          </a:ln>
        </p:spPr>
        <p:txBody>
          <a:bodyPr wrap="square" lIns="0" tIns="0" rIns="0" bIns="0" rtlCol="0"/>
          <a:lstStyle/>
          <a:p>
            <a:pPr rtl="0"/>
            <a:endParaRPr lang="es-ES" dirty="0"/>
          </a:p>
        </p:txBody>
      </p:sp>
      <p:sp>
        <p:nvSpPr>
          <p:cNvPr id="2" name="Título 1">
            <a:extLst>
              <a:ext uri="{FF2B5EF4-FFF2-40B4-BE49-F238E27FC236}">
                <a16:creationId xmlns:a16="http://schemas.microsoft.com/office/drawing/2014/main" id="{95668119-9603-4701-8EEC-F2E48B808491}"/>
              </a:ext>
            </a:extLst>
          </p:cNvPr>
          <p:cNvSpPr>
            <a:spLocks noGrp="1"/>
          </p:cNvSpPr>
          <p:nvPr>
            <p:ph type="title"/>
          </p:nvPr>
        </p:nvSpPr>
        <p:spPr>
          <a:xfrm>
            <a:off x="4368801" y="550957"/>
            <a:ext cx="5078001" cy="1676562"/>
          </a:xfrm>
        </p:spPr>
        <p:txBody>
          <a:bodyPr rtlCol="0">
            <a:normAutofit/>
          </a:bodyPr>
          <a:lstStyle/>
          <a:p>
            <a:pPr rtl="0">
              <a:lnSpc>
                <a:spcPct val="100000"/>
              </a:lnSpc>
            </a:pPr>
            <a:r>
              <a:rPr kumimoji="0" lang="es-MX" sz="400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Cooperation</a:t>
            </a:r>
            <a:br>
              <a:rPr kumimoji="0" lang="es-MX" sz="36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https://dictionary.cambridge.org/es/diccionario/ingles-espanol/cooperation</a:t>
            </a:r>
            <a:endParaRPr lang="es-ES"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896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F54379-12DC-488A-96E2-264D244A381B}"/>
              </a:ext>
            </a:extLst>
          </p:cNvPr>
          <p:cNvSpPr>
            <a:spLocks noGrp="1"/>
          </p:cNvSpPr>
          <p:nvPr>
            <p:ph type="title"/>
          </p:nvPr>
        </p:nvSpPr>
        <p:spPr>
          <a:xfrm>
            <a:off x="0" y="2975812"/>
            <a:ext cx="3375901" cy="1737363"/>
          </a:xfrm>
        </p:spPr>
        <p:txBody>
          <a:bodyPr rtlCol="0">
            <a:normAutofit/>
          </a:bodyPr>
          <a:lstStyle/>
          <a:p>
            <a:pPr rtl="0"/>
            <a:r>
              <a:rPr lang="es-ES" sz="3600" dirty="0" err="1"/>
              <a:t>Collaboration</a:t>
            </a:r>
            <a:br>
              <a:rPr lang="es-ES" sz="2800" dirty="0"/>
            </a:br>
            <a:r>
              <a:rPr lang="es-ES" sz="1800" b="0" dirty="0"/>
              <a:t>https://www.oxfordlearnersdictionaries.com/definition/american_english/collaboration</a:t>
            </a:r>
          </a:p>
        </p:txBody>
      </p:sp>
      <p:sp>
        <p:nvSpPr>
          <p:cNvPr id="3" name="Marcador de texto 2">
            <a:extLst>
              <a:ext uri="{FF2B5EF4-FFF2-40B4-BE49-F238E27FC236}">
                <a16:creationId xmlns:a16="http://schemas.microsoft.com/office/drawing/2014/main" id="{18397F9A-0355-4091-BDD7-5C578348C1FB}"/>
              </a:ext>
            </a:extLst>
          </p:cNvPr>
          <p:cNvSpPr>
            <a:spLocks noGrp="1"/>
          </p:cNvSpPr>
          <p:nvPr>
            <p:ph type="body" sz="half" idx="2"/>
          </p:nvPr>
        </p:nvSpPr>
        <p:spPr>
          <a:xfrm>
            <a:off x="5987574" y="1178818"/>
            <a:ext cx="4505012" cy="1431234"/>
          </a:xfrm>
        </p:spPr>
        <p:txBody>
          <a:bodyPr rtlCol="0">
            <a:noAutofit/>
          </a:bodyPr>
          <a:lstStyle/>
          <a:p>
            <a:pPr rtl="0">
              <a:lnSpc>
                <a:spcPct val="110000"/>
              </a:lnSpc>
              <a:spcBef>
                <a:spcPts val="400"/>
              </a:spcBef>
            </a:pPr>
            <a:endPar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rtl="0">
              <a:lnSpc>
                <a:spcPct val="110000"/>
              </a:lnSpc>
              <a:spcBef>
                <a:spcPts val="400"/>
              </a:spcBef>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The act of working with another person or group of people </a:t>
            </a:r>
          </a:p>
          <a:p>
            <a:pPr rtl="0">
              <a:lnSpc>
                <a:spcPct val="110000"/>
              </a:lnSpc>
              <a:spcBef>
                <a:spcPts val="400"/>
              </a:spcBef>
            </a:pPr>
            <a:endPar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rtl="0">
              <a:lnSpc>
                <a:spcPct val="110000"/>
              </a:lnSpc>
              <a:spcBef>
                <a:spcPts val="400"/>
              </a:spcBef>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to create or produce something</a:t>
            </a:r>
          </a:p>
        </p:txBody>
      </p:sp>
    </p:spTree>
    <p:extLst>
      <p:ext uri="{BB962C8B-B14F-4D97-AF65-F5344CB8AC3E}">
        <p14:creationId xmlns:p14="http://schemas.microsoft.com/office/powerpoint/2010/main" val="2096756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Marcador de contenido 2">
            <a:extLst>
              <a:ext uri="{FF2B5EF4-FFF2-40B4-BE49-F238E27FC236}">
                <a16:creationId xmlns:a16="http://schemas.microsoft.com/office/drawing/2014/main" id="{2765A076-4339-C1E6-F7D8-DC6C20283425}"/>
              </a:ext>
            </a:extLst>
          </p:cNvPr>
          <p:cNvGraphicFramePr>
            <a:graphicFrameLocks noGrp="1"/>
          </p:cNvGraphicFramePr>
          <p:nvPr>
            <p:ph idx="1"/>
            <p:extLst>
              <p:ext uri="{D42A27DB-BD31-4B8C-83A1-F6EECF244321}">
                <p14:modId xmlns:p14="http://schemas.microsoft.com/office/powerpoint/2010/main" val="2927920832"/>
              </p:ext>
            </p:extLst>
          </p:nvPr>
        </p:nvGraphicFramePr>
        <p:xfrm>
          <a:off x="544010" y="1420511"/>
          <a:ext cx="11191754" cy="4922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a:extLst>
              <a:ext uri="{FF2B5EF4-FFF2-40B4-BE49-F238E27FC236}">
                <a16:creationId xmlns:a16="http://schemas.microsoft.com/office/drawing/2014/main" id="{6AAB6E39-0C90-E687-6F2C-CE4FE7261670}"/>
              </a:ext>
            </a:extLst>
          </p:cNvPr>
          <p:cNvSpPr>
            <a:spLocks noGrp="1"/>
          </p:cNvSpPr>
          <p:nvPr>
            <p:ph type="title"/>
          </p:nvPr>
        </p:nvSpPr>
        <p:spPr>
          <a:xfrm>
            <a:off x="838200" y="500062"/>
            <a:ext cx="10515600" cy="1325563"/>
          </a:xfrm>
        </p:spPr>
        <p:txBody>
          <a:bodyPr>
            <a:normAutofit/>
          </a:bodyPr>
          <a:lstStyle/>
          <a:p>
            <a:pPr algn="ctr"/>
            <a:r>
              <a:rPr lang="es-MX" sz="3600" b="1" dirty="0" err="1">
                <a:solidFill>
                  <a:srgbClr val="107082"/>
                </a:solidFill>
                <a:latin typeface="Tahoma" panose="020B0604030504040204" pitchFamily="34" charset="0"/>
                <a:ea typeface="Tahoma" panose="020B0604030504040204" pitchFamily="34" charset="0"/>
                <a:cs typeface="Tahoma" panose="020B0604030504040204" pitchFamily="34" charset="0"/>
              </a:rPr>
              <a:t>Cooperation</a:t>
            </a:r>
            <a:r>
              <a:rPr lang="es-MX" b="1" dirty="0">
                <a:solidFill>
                  <a:srgbClr val="107082"/>
                </a:solidFill>
                <a:latin typeface="Tahoma" panose="020B0604030504040204" pitchFamily="34" charset="0"/>
                <a:ea typeface="Tahoma" panose="020B0604030504040204" pitchFamily="34" charset="0"/>
                <a:cs typeface="Tahoma" panose="020B0604030504040204" pitchFamily="34" charset="0"/>
              </a:rPr>
              <a:t> </a:t>
            </a:r>
            <a:r>
              <a:rPr lang="es-MX" sz="2400" b="1" dirty="0">
                <a:solidFill>
                  <a:srgbClr val="107082"/>
                </a:solidFill>
                <a:latin typeface="Tahoma" panose="020B0604030504040204" pitchFamily="34" charset="0"/>
                <a:ea typeface="Tahoma" panose="020B0604030504040204" pitchFamily="34" charset="0"/>
                <a:cs typeface="Tahoma" panose="020B0604030504040204" pitchFamily="34" charset="0"/>
              </a:rPr>
              <a:t>Versus</a:t>
            </a:r>
            <a:r>
              <a:rPr lang="es-MX" b="1" dirty="0">
                <a:solidFill>
                  <a:srgbClr val="107082"/>
                </a:solidFill>
                <a:latin typeface="Tahoma" panose="020B0604030504040204" pitchFamily="34" charset="0"/>
                <a:ea typeface="Tahoma" panose="020B0604030504040204" pitchFamily="34" charset="0"/>
                <a:cs typeface="Tahoma" panose="020B0604030504040204" pitchFamily="34" charset="0"/>
              </a:rPr>
              <a:t> </a:t>
            </a:r>
            <a:r>
              <a:rPr lang="es-MX" sz="3600" b="1" dirty="0" err="1">
                <a:solidFill>
                  <a:srgbClr val="107082"/>
                </a:solidFill>
                <a:latin typeface="Tahoma" panose="020B0604030504040204" pitchFamily="34" charset="0"/>
                <a:ea typeface="Tahoma" panose="020B0604030504040204" pitchFamily="34" charset="0"/>
                <a:cs typeface="Tahoma" panose="020B0604030504040204" pitchFamily="34" charset="0"/>
              </a:rPr>
              <a:t>Collaboration</a:t>
            </a:r>
            <a:br>
              <a:rPr lang="es-MX" dirty="0">
                <a:solidFill>
                  <a:srgbClr val="107082"/>
                </a:solidFill>
                <a:latin typeface="Tahoma" panose="020B0604030504040204" pitchFamily="34" charset="0"/>
                <a:ea typeface="Tahoma" panose="020B0604030504040204" pitchFamily="34" charset="0"/>
                <a:cs typeface="Tahoma" panose="020B0604030504040204" pitchFamily="34" charset="0"/>
              </a:rPr>
            </a:br>
            <a:r>
              <a:rPr lang="es-MX" sz="1800" dirty="0">
                <a:solidFill>
                  <a:srgbClr val="107082"/>
                </a:solidFill>
                <a:latin typeface="Tahoma" panose="020B0604030504040204" pitchFamily="34" charset="0"/>
                <a:ea typeface="Tahoma" panose="020B0604030504040204" pitchFamily="34" charset="0"/>
                <a:cs typeface="Tahoma" panose="020B0604030504040204" pitchFamily="34" charset="0"/>
              </a:rPr>
              <a:t>https://english.stackexchange.com/questions/28752/whats-the-difference-between-collaborate-and-cooperate</a:t>
            </a:r>
          </a:p>
        </p:txBody>
      </p:sp>
    </p:spTree>
    <p:extLst>
      <p:ext uri="{BB962C8B-B14F-4D97-AF65-F5344CB8AC3E}">
        <p14:creationId xmlns:p14="http://schemas.microsoft.com/office/powerpoint/2010/main" val="418118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posición de imagen 10" descr="Grupo de personas posando por un foto&#10;&#10;Descripción generada automáticamente">
            <a:extLst>
              <a:ext uri="{FF2B5EF4-FFF2-40B4-BE49-F238E27FC236}">
                <a16:creationId xmlns:a16="http://schemas.microsoft.com/office/drawing/2014/main" id="{75AFBD08-7B1F-B1BF-01A6-33C2A1A502A0}"/>
              </a:ext>
            </a:extLst>
          </p:cNvPr>
          <p:cNvPicPr>
            <a:picLocks noGrp="1" noChangeAspect="1"/>
          </p:cNvPicPr>
          <p:nvPr>
            <p:ph type="pic" idx="1"/>
          </p:nvPr>
        </p:nvPicPr>
        <p:blipFill rotWithShape="1">
          <a:blip r:embed="rId3"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383231" y="663679"/>
            <a:ext cx="9808769" cy="5844003"/>
          </a:xfrm>
        </p:spPr>
      </p:pic>
      <p:sp>
        <p:nvSpPr>
          <p:cNvPr id="16" name="objeto 3" descr="Rectángulo beige">
            <a:extLst>
              <a:ext uri="{FF2B5EF4-FFF2-40B4-BE49-F238E27FC236}">
                <a16:creationId xmlns:a16="http://schemas.microsoft.com/office/drawing/2014/main" id="{C6CF32E2-A869-4259-A659-5EEE6BDA3B59}"/>
              </a:ext>
            </a:extLst>
          </p:cNvPr>
          <p:cNvSpPr/>
          <p:nvPr/>
        </p:nvSpPr>
        <p:spPr>
          <a:xfrm>
            <a:off x="497304" y="244348"/>
            <a:ext cx="5598696" cy="6141161"/>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alpha val="73000"/>
            </a:srgbClr>
          </a:solidFill>
        </p:spPr>
        <p:txBody>
          <a:bodyPr wrap="square" lIns="0" tIns="0" rIns="0" bIns="0" rtlCol="0"/>
          <a:lstStyle/>
          <a:p>
            <a:pPr rtl="0"/>
            <a:endParaRPr lang="es-ES" dirty="0"/>
          </a:p>
        </p:txBody>
      </p:sp>
      <p:sp>
        <p:nvSpPr>
          <p:cNvPr id="14" name="Elipse 13" descr="Óvalo beige">
            <a:extLst>
              <a:ext uri="{FF2B5EF4-FFF2-40B4-BE49-F238E27FC236}">
                <a16:creationId xmlns:a16="http://schemas.microsoft.com/office/drawing/2014/main" id="{B8809DE3-0F1D-442A-8935-B40AD580864B}"/>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objeto 6" descr="Rectángulo azul">
            <a:extLst>
              <a:ext uri="{FF2B5EF4-FFF2-40B4-BE49-F238E27FC236}">
                <a16:creationId xmlns:a16="http://schemas.microsoft.com/office/drawing/2014/main" id="{882E2F92-EB16-4B55-B49A-3C6AB7B2BF30}"/>
              </a:ext>
            </a:extLst>
          </p:cNvPr>
          <p:cNvSpPr/>
          <p:nvPr/>
        </p:nvSpPr>
        <p:spPr>
          <a:xfrm>
            <a:off x="753014" y="488695"/>
            <a:ext cx="7128243" cy="6141161"/>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3" name="Título 2">
            <a:extLst>
              <a:ext uri="{FF2B5EF4-FFF2-40B4-BE49-F238E27FC236}">
                <a16:creationId xmlns:a16="http://schemas.microsoft.com/office/drawing/2014/main" id="{302303BC-9A39-470F-8733-A268BC16B299}"/>
              </a:ext>
            </a:extLst>
          </p:cNvPr>
          <p:cNvSpPr>
            <a:spLocks noGrp="1"/>
          </p:cNvSpPr>
          <p:nvPr>
            <p:ph type="title"/>
          </p:nvPr>
        </p:nvSpPr>
        <p:spPr>
          <a:xfrm>
            <a:off x="1258888" y="1013996"/>
            <a:ext cx="4932758" cy="1188241"/>
          </a:xfrm>
          <a:solidFill>
            <a:srgbClr val="107082"/>
          </a:solidFill>
        </p:spPr>
        <p:txBody>
          <a:bodyPr rtlCol="0">
            <a:normAutofit fontScale="90000"/>
          </a:bodyPr>
          <a:lstStyle/>
          <a:p>
            <a:pPr rtl="0"/>
            <a:r>
              <a:rPr lang="es-ES" sz="4400" dirty="0" err="1">
                <a:solidFill>
                  <a:schemeClr val="bg1"/>
                </a:solidFill>
                <a:latin typeface="Tahoma" panose="020B0604030504040204" pitchFamily="34" charset="0"/>
                <a:ea typeface="Tahoma" panose="020B0604030504040204" pitchFamily="34" charset="0"/>
                <a:cs typeface="Tahoma" panose="020B0604030504040204" pitchFamily="34" charset="0"/>
              </a:rPr>
              <a:t>Partnership</a:t>
            </a:r>
            <a:br>
              <a:rPr lang="es-ES" sz="2800"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s-ES" sz="2000" b="0" dirty="0">
                <a:solidFill>
                  <a:schemeClr val="bg1"/>
                </a:solidFill>
                <a:latin typeface="Tahoma" panose="020B0604030504040204" pitchFamily="34" charset="0"/>
                <a:ea typeface="Tahoma" panose="020B0604030504040204" pitchFamily="34" charset="0"/>
                <a:cs typeface="Tahoma" panose="020B0604030504040204" pitchFamily="34" charset="0"/>
              </a:rPr>
              <a:t>https://www.oxfordlearnersdictionaries.com/definition/english/partner_1</a:t>
            </a:r>
          </a:p>
        </p:txBody>
      </p:sp>
      <p:sp>
        <p:nvSpPr>
          <p:cNvPr id="5" name="Marcador de número de diapositiva 4">
            <a:extLst>
              <a:ext uri="{FF2B5EF4-FFF2-40B4-BE49-F238E27FC236}">
                <a16:creationId xmlns:a16="http://schemas.microsoft.com/office/drawing/2014/main" id="{77C2D5CA-E2DA-4224-B2BC-C872D2EF6596}"/>
              </a:ext>
            </a:extLst>
          </p:cNvPr>
          <p:cNvSpPr>
            <a:spLocks noGrp="1"/>
          </p:cNvSpPr>
          <p:nvPr>
            <p:ph type="sldNum" sz="quarter" idx="12"/>
          </p:nvPr>
        </p:nvSpPr>
        <p:spPr/>
        <p:txBody>
          <a:bodyPr rtlCol="0"/>
          <a:lstStyle/>
          <a:p>
            <a:pPr rtl="0"/>
            <a:fld id="{82EE24B5-652C-4DB5-B7C3-B5BBEC1280B1}" type="slidenum">
              <a:rPr lang="es-ES" smtClean="0"/>
              <a:t>12</a:t>
            </a:fld>
            <a:endParaRPr lang="es-ES" dirty="0"/>
          </a:p>
        </p:txBody>
      </p:sp>
      <p:sp>
        <p:nvSpPr>
          <p:cNvPr id="15" name="objeto 27" descr="Rectángulo beige">
            <a:extLst>
              <a:ext uri="{FF2B5EF4-FFF2-40B4-BE49-F238E27FC236}">
                <a16:creationId xmlns:a16="http://schemas.microsoft.com/office/drawing/2014/main" id="{C5B67D68-F2A3-48A2-B2A0-C9DF8BA55D80}"/>
              </a:ext>
            </a:extLst>
          </p:cNvPr>
          <p:cNvSpPr/>
          <p:nvPr/>
        </p:nvSpPr>
        <p:spPr>
          <a:xfrm flipV="1">
            <a:off x="1258888" y="2201700"/>
            <a:ext cx="2592564" cy="78039"/>
          </a:xfrm>
          <a:custGeom>
            <a:avLst/>
            <a:gdLst/>
            <a:ahLst/>
            <a:cxnLst/>
            <a:rect l="l" t="t" r="r" b="b"/>
            <a:pathLst>
              <a:path w="2501265">
                <a:moveTo>
                  <a:pt x="0" y="0"/>
                </a:moveTo>
                <a:lnTo>
                  <a:pt x="2500883" y="0"/>
                </a:lnTo>
              </a:path>
            </a:pathLst>
          </a:custGeom>
          <a:ln w="54863">
            <a:solidFill>
              <a:srgbClr val="92D050"/>
            </a:solidFill>
          </a:ln>
        </p:spPr>
        <p:txBody>
          <a:bodyPr wrap="square" lIns="0" tIns="0" rIns="0" bIns="0" rtlCol="0"/>
          <a:lstStyle/>
          <a:p>
            <a:pPr rtl="0"/>
            <a:endParaRPr lang="es-ES" dirty="0"/>
          </a:p>
        </p:txBody>
      </p:sp>
      <p:sp>
        <p:nvSpPr>
          <p:cNvPr id="26" name="Marcador de contenido 2">
            <a:extLst>
              <a:ext uri="{FF2B5EF4-FFF2-40B4-BE49-F238E27FC236}">
                <a16:creationId xmlns:a16="http://schemas.microsoft.com/office/drawing/2014/main" id="{CCC92DB2-A5E9-1707-040E-D24E2EB0DD82}"/>
              </a:ext>
            </a:extLst>
          </p:cNvPr>
          <p:cNvSpPr txBox="1">
            <a:spLocks/>
          </p:cNvSpPr>
          <p:nvPr/>
        </p:nvSpPr>
        <p:spPr>
          <a:xfrm>
            <a:off x="969263" y="2480928"/>
            <a:ext cx="6756953" cy="22686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lumMod val="20000"/>
                    <a:lumOff val="8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342900" indent="-342900" algn="l">
              <a:lnSpc>
                <a:spcPct val="10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A relationship between two people, organizations</a:t>
            </a:r>
          </a:p>
          <a:p>
            <a:pPr marL="342900" indent="-342900" algn="l">
              <a:lnSpc>
                <a:spcPct val="10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A person that you are doing an activity with, such as dancing or playing a game</a:t>
            </a:r>
          </a:p>
          <a:p>
            <a:pPr marL="342900" indent="-342900" algn="l">
              <a:lnSpc>
                <a:spcPct val="10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Participation; association; joint interest.</a:t>
            </a:r>
          </a:p>
          <a:p>
            <a:pPr marL="342900" indent="-342900" algn="l">
              <a:lnSpc>
                <a:spcPct val="100000"/>
              </a:lnSpc>
              <a:buFont typeface="Arial" panose="020B0604020202020204" pitchFamily="34" charset="0"/>
              <a:buChar char="•"/>
            </a:pPr>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43958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AB6E39-0C90-E687-6F2C-CE4FE7261670}"/>
              </a:ext>
            </a:extLst>
          </p:cNvPr>
          <p:cNvSpPr>
            <a:spLocks noGrp="1"/>
          </p:cNvSpPr>
          <p:nvPr>
            <p:ph type="title"/>
          </p:nvPr>
        </p:nvSpPr>
        <p:spPr>
          <a:xfrm>
            <a:off x="838200" y="500062"/>
            <a:ext cx="10515600" cy="1325563"/>
          </a:xfrm>
        </p:spPr>
        <p:txBody>
          <a:bodyPr>
            <a:normAutofit/>
          </a:bodyPr>
          <a:lstStyle/>
          <a:p>
            <a:pPr algn="ctr"/>
            <a:r>
              <a:rPr lang="es-MX" sz="3600" b="1" dirty="0" err="1">
                <a:solidFill>
                  <a:srgbClr val="107082"/>
                </a:solidFill>
                <a:latin typeface="Tahoma" panose="020B0604030504040204" pitchFamily="34" charset="0"/>
                <a:ea typeface="Tahoma" panose="020B0604030504040204" pitchFamily="34" charset="0"/>
                <a:cs typeface="Tahoma" panose="020B0604030504040204" pitchFamily="34" charset="0"/>
              </a:rPr>
              <a:t>Collaborate</a:t>
            </a:r>
            <a:r>
              <a:rPr lang="es-MX" sz="3600" b="1" dirty="0">
                <a:solidFill>
                  <a:srgbClr val="107082"/>
                </a:solidFill>
                <a:latin typeface="Tahoma" panose="020B0604030504040204" pitchFamily="34" charset="0"/>
                <a:ea typeface="Tahoma" panose="020B0604030504040204" pitchFamily="34" charset="0"/>
                <a:cs typeface="Tahoma" panose="020B0604030504040204" pitchFamily="34" charset="0"/>
              </a:rPr>
              <a:t> </a:t>
            </a:r>
            <a:r>
              <a:rPr lang="es-MX" sz="1800" b="1" dirty="0">
                <a:solidFill>
                  <a:srgbClr val="107082"/>
                </a:solidFill>
                <a:latin typeface="Tahoma" panose="020B0604030504040204" pitchFamily="34" charset="0"/>
                <a:ea typeface="Tahoma" panose="020B0604030504040204" pitchFamily="34" charset="0"/>
                <a:cs typeface="Tahoma" panose="020B0604030504040204" pitchFamily="34" charset="0"/>
              </a:rPr>
              <a:t>Versus</a:t>
            </a:r>
            <a:r>
              <a:rPr lang="es-MX" sz="3600" b="1" dirty="0">
                <a:solidFill>
                  <a:srgbClr val="107082"/>
                </a:solidFill>
                <a:latin typeface="Tahoma" panose="020B0604030504040204" pitchFamily="34" charset="0"/>
                <a:ea typeface="Tahoma" panose="020B0604030504040204" pitchFamily="34" charset="0"/>
                <a:cs typeface="Tahoma" panose="020B0604030504040204" pitchFamily="34" charset="0"/>
              </a:rPr>
              <a:t> </a:t>
            </a:r>
            <a:r>
              <a:rPr lang="es-MX" sz="3600" b="1" dirty="0" err="1">
                <a:solidFill>
                  <a:srgbClr val="107082"/>
                </a:solidFill>
                <a:latin typeface="Tahoma" panose="020B0604030504040204" pitchFamily="34" charset="0"/>
                <a:ea typeface="Tahoma" panose="020B0604030504040204" pitchFamily="34" charset="0"/>
                <a:cs typeface="Tahoma" panose="020B0604030504040204" pitchFamily="34" charset="0"/>
              </a:rPr>
              <a:t>Partner</a:t>
            </a:r>
            <a:endParaRPr lang="es-MX" sz="1800" b="1" dirty="0">
              <a:solidFill>
                <a:srgbClr val="107082"/>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1" name="Marcador de contenido 2">
            <a:extLst>
              <a:ext uri="{FF2B5EF4-FFF2-40B4-BE49-F238E27FC236}">
                <a16:creationId xmlns:a16="http://schemas.microsoft.com/office/drawing/2014/main" id="{2765A076-4339-C1E6-F7D8-DC6C20283425}"/>
              </a:ext>
            </a:extLst>
          </p:cNvPr>
          <p:cNvGraphicFramePr>
            <a:graphicFrameLocks noGrp="1"/>
          </p:cNvGraphicFramePr>
          <p:nvPr>
            <p:ph idx="1"/>
            <p:extLst>
              <p:ext uri="{D42A27DB-BD31-4B8C-83A1-F6EECF244321}">
                <p14:modId xmlns:p14="http://schemas.microsoft.com/office/powerpoint/2010/main" val="2470097259"/>
              </p:ext>
            </p:extLst>
          </p:nvPr>
        </p:nvGraphicFramePr>
        <p:xfrm>
          <a:off x="370390" y="1736202"/>
          <a:ext cx="11563109" cy="4710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843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B225FF-B8C7-522D-31CD-C5190E28836A}"/>
              </a:ext>
            </a:extLst>
          </p:cNvPr>
          <p:cNvSpPr>
            <a:spLocks noGrp="1"/>
          </p:cNvSpPr>
          <p:nvPr>
            <p:ph type="title"/>
          </p:nvPr>
        </p:nvSpPr>
        <p:spPr>
          <a:xfrm>
            <a:off x="510604" y="688820"/>
            <a:ext cx="3932237" cy="1302111"/>
          </a:xfrm>
        </p:spPr>
        <p:txBody>
          <a:bodyPr anchor="b">
            <a:noAutofit/>
          </a:bodyPr>
          <a:lstStyle/>
          <a:p>
            <a:r>
              <a:rPr lang="es-MX" sz="3600" dirty="0" err="1">
                <a:latin typeface="Tahoma" panose="020B0604030504040204" pitchFamily="34" charset="0"/>
                <a:ea typeface="Tahoma" panose="020B0604030504040204" pitchFamily="34" charset="0"/>
                <a:cs typeface="Tahoma" panose="020B0604030504040204" pitchFamily="34" charset="0"/>
              </a:rPr>
              <a:t>Community</a:t>
            </a:r>
            <a:r>
              <a:rPr lang="es-MX" sz="3600" dirty="0">
                <a:latin typeface="Tahoma" panose="020B0604030504040204" pitchFamily="34" charset="0"/>
                <a:ea typeface="Tahoma" panose="020B0604030504040204" pitchFamily="34" charset="0"/>
                <a:cs typeface="Tahoma" panose="020B0604030504040204" pitchFamily="34" charset="0"/>
              </a:rPr>
              <a:t> </a:t>
            </a:r>
            <a:r>
              <a:rPr lang="es-MX" sz="3600" dirty="0" err="1">
                <a:latin typeface="Tahoma" panose="020B0604030504040204" pitchFamily="34" charset="0"/>
                <a:ea typeface="Tahoma" panose="020B0604030504040204" pitchFamily="34" charset="0"/>
                <a:cs typeface="Tahoma" panose="020B0604030504040204" pitchFamily="34" charset="0"/>
              </a:rPr>
              <a:t>Development</a:t>
            </a:r>
            <a:r>
              <a:rPr lang="es-MX" sz="3600" dirty="0">
                <a:latin typeface="Tahoma" panose="020B0604030504040204" pitchFamily="34" charset="0"/>
                <a:ea typeface="Tahoma" panose="020B0604030504040204" pitchFamily="34" charset="0"/>
                <a:cs typeface="Tahoma" panose="020B0604030504040204" pitchFamily="34" charset="0"/>
              </a:rPr>
              <a:t> </a:t>
            </a:r>
            <a:r>
              <a:rPr lang="es-MX" sz="3600" dirty="0" err="1">
                <a:latin typeface="Tahoma" panose="020B0604030504040204" pitchFamily="34" charset="0"/>
                <a:ea typeface="Tahoma" panose="020B0604030504040204" pitchFamily="34" charset="0"/>
                <a:cs typeface="Tahoma" panose="020B0604030504040204" pitchFamily="34" charset="0"/>
              </a:rPr>
              <a:t>Approaches</a:t>
            </a:r>
            <a:endParaRPr lang="es-MX" sz="3600" dirty="0">
              <a:latin typeface="Tahoma" panose="020B0604030504040204" pitchFamily="34" charset="0"/>
              <a:ea typeface="Tahoma" panose="020B0604030504040204" pitchFamily="34" charset="0"/>
              <a:cs typeface="Tahoma" panose="020B0604030504040204" pitchFamily="34" charset="0"/>
            </a:endParaRPr>
          </a:p>
        </p:txBody>
      </p:sp>
      <p:sp>
        <p:nvSpPr>
          <p:cNvPr id="4" name="Marcador de contenido 3">
            <a:extLst>
              <a:ext uri="{FF2B5EF4-FFF2-40B4-BE49-F238E27FC236}">
                <a16:creationId xmlns:a16="http://schemas.microsoft.com/office/drawing/2014/main" id="{B693ABC4-1A84-6832-A920-1B67D6BA1A7E}"/>
              </a:ext>
            </a:extLst>
          </p:cNvPr>
          <p:cNvSpPr>
            <a:spLocks noGrp="1"/>
          </p:cNvSpPr>
          <p:nvPr>
            <p:ph type="body" sz="half" idx="2"/>
          </p:nvPr>
        </p:nvSpPr>
        <p:spPr>
          <a:xfrm>
            <a:off x="6425184" y="1449123"/>
            <a:ext cx="5256212" cy="1431234"/>
          </a:xfrm>
        </p:spPr>
        <p:txBody>
          <a:bodyPr>
            <a:noAutofit/>
          </a:bodyPr>
          <a:lstStyle/>
          <a:p>
            <a:pPr marL="0" indent="0">
              <a:buNone/>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There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are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overlapping</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approaches</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to</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community</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development</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marL="0" indent="0">
              <a:buNone/>
            </a:pPr>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Some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focus</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on</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the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processes</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some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on</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the</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outcomes</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2800" dirty="0" err="1">
                <a:solidFill>
                  <a:schemeClr val="bg1"/>
                </a:solidFill>
                <a:latin typeface="Tahoma" panose="020B0604030504040204" pitchFamily="34" charset="0"/>
                <a:ea typeface="Tahoma" panose="020B0604030504040204" pitchFamily="34" charset="0"/>
                <a:cs typeface="Tahoma" panose="020B0604030504040204" pitchFamily="34" charset="0"/>
              </a:rPr>
              <a:t>objectives</a:t>
            </a:r>
            <a:r>
              <a:rPr lang="es-MX"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p>
          <a:p>
            <a:endParaRPr lang="es-MX"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Colourful carved figures of humans">
            <a:extLst>
              <a:ext uri="{FF2B5EF4-FFF2-40B4-BE49-F238E27FC236}">
                <a16:creationId xmlns:a16="http://schemas.microsoft.com/office/drawing/2014/main" id="{B34C3112-CE17-21E5-C0E6-D6D6E5C92965}"/>
              </a:ext>
            </a:extLst>
          </p:cNvPr>
          <p:cNvPicPr>
            <a:picLocks noChangeAspect="1"/>
          </p:cNvPicPr>
          <p:nvPr/>
        </p:nvPicPr>
        <p:blipFill rotWithShape="1">
          <a:blip r:embed="rId2">
            <a:alphaModFix amt="70000"/>
          </a:blip>
          <a:srcRect l="26453" t="34950" r="13465" b="1462"/>
          <a:stretch/>
        </p:blipFill>
        <p:spPr>
          <a:xfrm>
            <a:off x="20" y="2781223"/>
            <a:ext cx="3629445" cy="2736901"/>
          </a:xfrm>
          <a:prstGeom prst="rect">
            <a:avLst/>
          </a:prstGeom>
          <a:noFill/>
        </p:spPr>
      </p:pic>
      <p:sp>
        <p:nvSpPr>
          <p:cNvPr id="3" name="Marcador de contenido 2">
            <a:extLst>
              <a:ext uri="{FF2B5EF4-FFF2-40B4-BE49-F238E27FC236}">
                <a16:creationId xmlns:a16="http://schemas.microsoft.com/office/drawing/2014/main" id="{5B6C1D53-37EC-8A46-EEA1-2477EC10E2FC}"/>
              </a:ext>
            </a:extLst>
          </p:cNvPr>
          <p:cNvSpPr>
            <a:spLocks noGrp="1"/>
          </p:cNvSpPr>
          <p:nvPr>
            <p:ph type="body" sz="half" idx="23"/>
          </p:nvPr>
        </p:nvSpPr>
        <p:spPr>
          <a:xfrm>
            <a:off x="7294250" y="2880357"/>
            <a:ext cx="4057961" cy="1431234"/>
          </a:xfrm>
        </p:spPr>
        <p:txBody>
          <a:bodyPr>
            <a:normAutofit/>
          </a:bodyPr>
          <a:lstStyle/>
          <a:p>
            <a:endParaRPr lang="es-MX"/>
          </a:p>
          <a:p>
            <a:endParaRPr lang="es-MX"/>
          </a:p>
          <a:p>
            <a:pPr marL="0" indent="0">
              <a:buNone/>
            </a:pPr>
            <a:endParaRPr lang="es-MX"/>
          </a:p>
          <a:p>
            <a:pPr marL="0" indent="0">
              <a:buNone/>
            </a:pPr>
            <a:endParaRPr lang="es-MX"/>
          </a:p>
        </p:txBody>
      </p:sp>
    </p:spTree>
    <p:extLst>
      <p:ext uri="{BB962C8B-B14F-4D97-AF65-F5344CB8AC3E}">
        <p14:creationId xmlns:p14="http://schemas.microsoft.com/office/powerpoint/2010/main" val="3532066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Marcador de posición de imagen 49">
            <a:extLst>
              <a:ext uri="{FF2B5EF4-FFF2-40B4-BE49-F238E27FC236}">
                <a16:creationId xmlns:a16="http://schemas.microsoft.com/office/drawing/2014/main" id="{BDA0845B-7473-104D-0FFB-4375FDD6D710}"/>
              </a:ext>
            </a:extLst>
          </p:cNvPr>
          <p:cNvPicPr>
            <a:picLocks noGrp="1" noChangeAspect="1"/>
          </p:cNvPicPr>
          <p:nvPr>
            <p:ph type="pic" idx="1"/>
          </p:nvPr>
        </p:nvPicPr>
        <p:blipFill rotWithShape="1">
          <a:blip r:embed="rId3"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534"/>
          <a:stretch/>
        </p:blipFill>
        <p:spPr>
          <a:xfrm>
            <a:off x="0" y="0"/>
            <a:ext cx="12192000" cy="6857999"/>
          </a:xfrm>
        </p:spPr>
      </p:pic>
      <p:sp>
        <p:nvSpPr>
          <p:cNvPr id="16" name="objeto 3" descr="Rectángulo beige">
            <a:extLst>
              <a:ext uri="{FF2B5EF4-FFF2-40B4-BE49-F238E27FC236}">
                <a16:creationId xmlns:a16="http://schemas.microsoft.com/office/drawing/2014/main" id="{C6CF32E2-A869-4259-A659-5EEE6BDA3B59}"/>
              </a:ext>
            </a:extLst>
          </p:cNvPr>
          <p:cNvSpPr/>
          <p:nvPr/>
        </p:nvSpPr>
        <p:spPr>
          <a:xfrm>
            <a:off x="497304" y="244348"/>
            <a:ext cx="5598696" cy="6141161"/>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alpha val="73000"/>
            </a:srgbClr>
          </a:solidFill>
        </p:spPr>
        <p:txBody>
          <a:bodyPr wrap="square" lIns="0" tIns="0" rIns="0" bIns="0" rtlCol="0"/>
          <a:lstStyle/>
          <a:p>
            <a:pPr rtl="0"/>
            <a:endParaRPr lang="es-ES" dirty="0"/>
          </a:p>
        </p:txBody>
      </p:sp>
      <p:sp>
        <p:nvSpPr>
          <p:cNvPr id="14" name="Elipse 13" descr="Óvalo beige">
            <a:extLst>
              <a:ext uri="{FF2B5EF4-FFF2-40B4-BE49-F238E27FC236}">
                <a16:creationId xmlns:a16="http://schemas.microsoft.com/office/drawing/2014/main" id="{B8809DE3-0F1D-442A-8935-B40AD580864B}"/>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objeto 6" descr="Rectángulo azul">
            <a:extLst>
              <a:ext uri="{FF2B5EF4-FFF2-40B4-BE49-F238E27FC236}">
                <a16:creationId xmlns:a16="http://schemas.microsoft.com/office/drawing/2014/main" id="{882E2F92-EB16-4B55-B49A-3C6AB7B2BF30}"/>
              </a:ext>
            </a:extLst>
          </p:cNvPr>
          <p:cNvSpPr/>
          <p:nvPr/>
        </p:nvSpPr>
        <p:spPr>
          <a:xfrm>
            <a:off x="753013" y="513011"/>
            <a:ext cx="7659467" cy="6141161"/>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3" name="Título 2">
            <a:extLst>
              <a:ext uri="{FF2B5EF4-FFF2-40B4-BE49-F238E27FC236}">
                <a16:creationId xmlns:a16="http://schemas.microsoft.com/office/drawing/2014/main" id="{302303BC-9A39-470F-8733-A268BC16B299}"/>
              </a:ext>
            </a:extLst>
          </p:cNvPr>
          <p:cNvSpPr>
            <a:spLocks noGrp="1"/>
          </p:cNvSpPr>
          <p:nvPr>
            <p:ph type="title"/>
          </p:nvPr>
        </p:nvSpPr>
        <p:spPr>
          <a:xfrm>
            <a:off x="1258888" y="973165"/>
            <a:ext cx="7023753" cy="595461"/>
          </a:xfrm>
        </p:spPr>
        <p:txBody>
          <a:bodyPr rtlCol="0">
            <a:normAutofit fontScale="90000"/>
          </a:bodyPr>
          <a:lstStyle/>
          <a:p>
            <a:pPr rtl="0">
              <a:lnSpc>
                <a:spcPct val="100000"/>
              </a:lnSpc>
            </a:pPr>
            <a:r>
              <a:rPr kumimoji="0" lang="es-MX" sz="360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Community</a:t>
            </a:r>
            <a:r>
              <a:rPr kumimoji="0" lang="es-MX" sz="360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360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capacity</a:t>
            </a:r>
            <a:r>
              <a:rPr kumimoji="0" lang="es-MX" sz="360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360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building</a:t>
            </a:r>
            <a:br>
              <a:rPr kumimoji="0" lang="es-MX" sz="40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https://en.wikipedia.org/wiki/Community_development</a:t>
            </a:r>
            <a:b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Clay</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Roger A.; Jones, Susan R. (2009). "A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Brief</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History</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of</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Community</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Economic</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Development</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Journal</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of</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Affordable</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Housing</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&amp;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Community</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Development</a:t>
            </a:r>
            <a:r>
              <a:rPr kumimoji="0" lang="es-MX" sz="1800" b="0" i="1"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1" u="none" strike="noStrike" kern="1200" cap="none" spc="0" normalizeH="0" baseline="0" noProof="0" dirty="0" err="1">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Law</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1"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18</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(3): 257–267. </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hlinkClick r:id="rId6" tooltip="JSTOR (identifier)">
                  <a:extLst>
                    <a:ext uri="{A12FA001-AC4F-418D-AE19-62706E023703}">
                      <ahyp:hlinkClr xmlns:ahyp="http://schemas.microsoft.com/office/drawing/2018/hyperlinkcolor" val="tx"/>
                    </a:ext>
                  </a:extLst>
                </a:hlinkClick>
              </a:rPr>
              <a:t>JSTOR</a:t>
            </a:r>
            <a:r>
              <a:rPr kumimoji="0" lang="es-MX" sz="1800" b="0" i="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s-MX" sz="1800" b="0" i="0" u="sng"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25782846</a:t>
            </a:r>
            <a:endParaRPr lang="es-ES"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número de diapositiva 4">
            <a:extLst>
              <a:ext uri="{FF2B5EF4-FFF2-40B4-BE49-F238E27FC236}">
                <a16:creationId xmlns:a16="http://schemas.microsoft.com/office/drawing/2014/main" id="{77C2D5CA-E2DA-4224-B2BC-C872D2EF6596}"/>
              </a:ext>
            </a:extLst>
          </p:cNvPr>
          <p:cNvSpPr>
            <a:spLocks noGrp="1"/>
          </p:cNvSpPr>
          <p:nvPr>
            <p:ph type="sldNum" sz="quarter" idx="12"/>
          </p:nvPr>
        </p:nvSpPr>
        <p:spPr/>
        <p:txBody>
          <a:bodyPr rtlCol="0"/>
          <a:lstStyle/>
          <a:p>
            <a:pPr rtl="0"/>
            <a:fld id="{82EE24B5-652C-4DB5-B7C3-B5BBEC1280B1}" type="slidenum">
              <a:rPr lang="es-ES" smtClean="0"/>
              <a:t>15</a:t>
            </a:fld>
            <a:endParaRPr lang="es-ES" dirty="0"/>
          </a:p>
        </p:txBody>
      </p:sp>
      <p:sp>
        <p:nvSpPr>
          <p:cNvPr id="15" name="objeto 27" descr="Rectángulo beige">
            <a:extLst>
              <a:ext uri="{FF2B5EF4-FFF2-40B4-BE49-F238E27FC236}">
                <a16:creationId xmlns:a16="http://schemas.microsoft.com/office/drawing/2014/main" id="{C5B67D68-F2A3-48A2-B2A0-C9DF8BA55D80}"/>
              </a:ext>
            </a:extLst>
          </p:cNvPr>
          <p:cNvSpPr/>
          <p:nvPr/>
        </p:nvSpPr>
        <p:spPr>
          <a:xfrm flipV="1">
            <a:off x="1258888" y="2883568"/>
            <a:ext cx="2592564" cy="78039"/>
          </a:xfrm>
          <a:custGeom>
            <a:avLst/>
            <a:gdLst/>
            <a:ahLst/>
            <a:cxnLst/>
            <a:rect l="l" t="t" r="r" b="b"/>
            <a:pathLst>
              <a:path w="2501265">
                <a:moveTo>
                  <a:pt x="0" y="0"/>
                </a:moveTo>
                <a:lnTo>
                  <a:pt x="2500883" y="0"/>
                </a:lnTo>
              </a:path>
            </a:pathLst>
          </a:custGeom>
          <a:ln w="54863">
            <a:solidFill>
              <a:srgbClr val="92D050"/>
            </a:solidFill>
          </a:ln>
        </p:spPr>
        <p:txBody>
          <a:bodyPr wrap="square" lIns="0" tIns="0" rIns="0" bIns="0" rtlCol="0"/>
          <a:lstStyle/>
          <a:p>
            <a:pPr rtl="0"/>
            <a:endParaRPr lang="es-ES" dirty="0"/>
          </a:p>
        </p:txBody>
      </p:sp>
      <p:pic>
        <p:nvPicPr>
          <p:cNvPr id="23" name="Marcador de posición de imagen 16" descr="Círculo con flecha a la izquierda contorno">
            <a:extLst>
              <a:ext uri="{FF2B5EF4-FFF2-40B4-BE49-F238E27FC236}">
                <a16:creationId xmlns:a16="http://schemas.microsoft.com/office/drawing/2014/main" id="{B1EC1573-99B0-6B46-86B5-83BCADE97292}"/>
              </a:ext>
            </a:extLst>
          </p:cNvPr>
          <p:cNvPicPr>
            <a:picLocks noGrp="1" noChangeAspect="1"/>
          </p:cNvPicPr>
          <p:nvPr>
            <p:ph type="pic" sz="quarter" idx="22"/>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258888" y="3227861"/>
            <a:ext cx="658812" cy="595312"/>
          </a:xfrm>
        </p:spPr>
      </p:pic>
      <p:sp>
        <p:nvSpPr>
          <p:cNvPr id="26" name="Marcador de contenido 2">
            <a:extLst>
              <a:ext uri="{FF2B5EF4-FFF2-40B4-BE49-F238E27FC236}">
                <a16:creationId xmlns:a16="http://schemas.microsoft.com/office/drawing/2014/main" id="{CCC92DB2-A5E9-1707-040E-D24E2EB0DD82}"/>
              </a:ext>
            </a:extLst>
          </p:cNvPr>
          <p:cNvSpPr txBox="1">
            <a:spLocks/>
          </p:cNvSpPr>
          <p:nvPr/>
        </p:nvSpPr>
        <p:spPr>
          <a:xfrm>
            <a:off x="2008300" y="3142894"/>
            <a:ext cx="4325121" cy="22686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lumMod val="20000"/>
                    <a:lumOff val="8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l">
              <a:lnSpc>
                <a:spcPct val="120000"/>
              </a:lnSpc>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Focuses on helping communities obtain, strengthen, and maintain the ability </a:t>
            </a:r>
          </a:p>
          <a:p>
            <a:pPr algn="l">
              <a:lnSpc>
                <a:spcPct val="120000"/>
              </a:lnSpc>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to set and achieve their own development library objectives</a:t>
            </a:r>
          </a:p>
        </p:txBody>
      </p:sp>
    </p:spTree>
    <p:extLst>
      <p:ext uri="{BB962C8B-B14F-4D97-AF65-F5344CB8AC3E}">
        <p14:creationId xmlns:p14="http://schemas.microsoft.com/office/powerpoint/2010/main" val="3453629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6C4B4D-1B00-7B6B-7903-944697ECA0A3}"/>
              </a:ext>
            </a:extLst>
          </p:cNvPr>
          <p:cNvSpPr>
            <a:spLocks noGrp="1"/>
          </p:cNvSpPr>
          <p:nvPr>
            <p:ph type="title"/>
          </p:nvPr>
        </p:nvSpPr>
        <p:spPr>
          <a:xfrm>
            <a:off x="941439" y="500062"/>
            <a:ext cx="10515600" cy="1653203"/>
          </a:xfrm>
        </p:spPr>
        <p:txBody>
          <a:bodyPr>
            <a:normAutofit fontScale="90000"/>
          </a:bodyPr>
          <a:lstStyle/>
          <a:p>
            <a:pPr algn="ctr"/>
            <a:br>
              <a:rPr lang="es-MX" b="1" dirty="0">
                <a:latin typeface="Tahoma" panose="020B0604030504040204" pitchFamily="34" charset="0"/>
                <a:ea typeface="Tahoma" panose="020B0604030504040204" pitchFamily="34" charset="0"/>
                <a:cs typeface="Tahoma" panose="020B0604030504040204" pitchFamily="34" charset="0"/>
              </a:rPr>
            </a:br>
            <a:r>
              <a:rPr lang="es-MX" b="1" dirty="0">
                <a:solidFill>
                  <a:srgbClr val="107082"/>
                </a:solidFill>
                <a:latin typeface="Tahoma" panose="020B0604030504040204" pitchFamily="34" charset="0"/>
                <a:ea typeface="Tahoma" panose="020B0604030504040204" pitchFamily="34" charset="0"/>
                <a:cs typeface="Tahoma" panose="020B0604030504040204" pitchFamily="34" charset="0"/>
              </a:rPr>
              <a:t>Community Development</a:t>
            </a:r>
            <a:br>
              <a:rPr lang="es-MX" dirty="0">
                <a:latin typeface="Tahoma" panose="020B0604030504040204" pitchFamily="34" charset="0"/>
                <a:ea typeface="Tahoma" panose="020B0604030504040204" pitchFamily="34" charset="0"/>
                <a:cs typeface="Tahoma" panose="020B0604030504040204" pitchFamily="34" charset="0"/>
              </a:rPr>
            </a:br>
            <a:r>
              <a:rPr lang="es-MX" sz="1800" dirty="0">
                <a:solidFill>
                  <a:srgbClr val="107082"/>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https://en.wikipedia.org/wiki/Community</a:t>
            </a:r>
            <a:br>
              <a:rPr lang="es-MX" sz="1800" dirty="0">
                <a:solidFill>
                  <a:srgbClr val="107082"/>
                </a:solidFill>
                <a:latin typeface="Tahoma" panose="020B0604030504040204" pitchFamily="34" charset="0"/>
                <a:ea typeface="Tahoma" panose="020B0604030504040204" pitchFamily="34" charset="0"/>
                <a:cs typeface="Tahoma" panose="020B0604030504040204" pitchFamily="34" charset="0"/>
              </a:rPr>
            </a:br>
            <a:r>
              <a:rPr lang="es-MX" sz="1800" b="0" i="0" u="sng" dirty="0">
                <a:solidFill>
                  <a:srgbClr val="107082"/>
                </a:solidFill>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"Community development"</a:t>
            </a:r>
            <a:r>
              <a:rPr lang="es-MX" sz="1800" b="0" i="0" dirty="0">
                <a:solidFill>
                  <a:srgbClr val="107082"/>
                </a:solidFill>
                <a:effectLst/>
                <a:latin typeface="Tahoma" panose="020B0604030504040204" pitchFamily="34" charset="0"/>
                <a:ea typeface="Tahoma" panose="020B0604030504040204" pitchFamily="34" charset="0"/>
                <a:cs typeface="Tahoma" panose="020B0604030504040204" pitchFamily="34" charset="0"/>
              </a:rPr>
              <a:t>. </a:t>
            </a:r>
            <a:r>
              <a:rPr lang="es-MX" sz="1800" b="0" i="1" dirty="0">
                <a:solidFill>
                  <a:srgbClr val="107082"/>
                </a:solidFill>
                <a:effectLst/>
                <a:latin typeface="Tahoma" panose="020B0604030504040204" pitchFamily="34" charset="0"/>
                <a:ea typeface="Tahoma" panose="020B0604030504040204" pitchFamily="34" charset="0"/>
                <a:cs typeface="Tahoma" panose="020B0604030504040204" pitchFamily="34" charset="0"/>
              </a:rPr>
              <a:t>UNTERM</a:t>
            </a:r>
            <a:r>
              <a:rPr lang="es-MX" sz="1800" b="0" i="0" dirty="0">
                <a:solidFill>
                  <a:srgbClr val="107082"/>
                </a:solidFill>
                <a:effectLst/>
                <a:latin typeface="Tahoma" panose="020B0604030504040204" pitchFamily="34" charset="0"/>
                <a:ea typeface="Tahoma" panose="020B0604030504040204" pitchFamily="34" charset="0"/>
                <a:cs typeface="Tahoma" panose="020B0604030504040204" pitchFamily="34" charset="0"/>
              </a:rPr>
              <a:t>. Archived from </a:t>
            </a:r>
            <a:r>
              <a:rPr lang="es-MX" sz="1800" b="0" i="0" u="none" strike="noStrike" dirty="0">
                <a:solidFill>
                  <a:srgbClr val="107082"/>
                </a:solidFill>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the original</a:t>
            </a:r>
            <a:r>
              <a:rPr lang="es-MX" sz="1800" b="0" i="0" dirty="0">
                <a:solidFill>
                  <a:srgbClr val="107082"/>
                </a:solidFill>
                <a:effectLst/>
                <a:latin typeface="Tahoma" panose="020B0604030504040204" pitchFamily="34" charset="0"/>
                <a:ea typeface="Tahoma" panose="020B0604030504040204" pitchFamily="34" charset="0"/>
                <a:cs typeface="Tahoma" panose="020B0604030504040204" pitchFamily="34" charset="0"/>
              </a:rPr>
              <a:t> on 14 July 2014. Retrieved 7 July 2014</a:t>
            </a:r>
            <a:r>
              <a:rPr lang="es-MX" sz="900" b="0" i="0" dirty="0">
                <a:solidFill>
                  <a:srgbClr val="202122"/>
                </a:solidFill>
                <a:effectLst/>
                <a:latin typeface="Tahoma" panose="020B0604030504040204" pitchFamily="34" charset="0"/>
                <a:ea typeface="Tahoma" panose="020B0604030504040204" pitchFamily="34" charset="0"/>
                <a:cs typeface="Tahoma" panose="020B0604030504040204" pitchFamily="34" charset="0"/>
              </a:rPr>
              <a:t>.</a:t>
            </a:r>
            <a:endParaRPr lang="es-MX" sz="18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 name="Marcador de contenido 2">
            <a:extLst>
              <a:ext uri="{FF2B5EF4-FFF2-40B4-BE49-F238E27FC236}">
                <a16:creationId xmlns:a16="http://schemas.microsoft.com/office/drawing/2014/main" id="{A9C864A7-F997-63EF-3AE5-731478FC8304}"/>
              </a:ext>
            </a:extLst>
          </p:cNvPr>
          <p:cNvGraphicFramePr>
            <a:graphicFrameLocks noGrp="1"/>
          </p:cNvGraphicFramePr>
          <p:nvPr>
            <p:ph idx="1"/>
            <p:extLst>
              <p:ext uri="{D42A27DB-BD31-4B8C-83A1-F6EECF244321}">
                <p14:modId xmlns:p14="http://schemas.microsoft.com/office/powerpoint/2010/main" val="296799917"/>
              </p:ext>
            </p:extLst>
          </p:nvPr>
        </p:nvGraphicFramePr>
        <p:xfrm>
          <a:off x="838200" y="2492477"/>
          <a:ext cx="10515600" cy="36844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28657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D523DB-0FFB-6D10-BE87-FCAFFC439AD2}"/>
              </a:ext>
            </a:extLst>
          </p:cNvPr>
          <p:cNvPicPr>
            <a:picLocks noChangeAspect="1"/>
          </p:cNvPicPr>
          <p:nvPr/>
        </p:nvPicPr>
        <p:blipFill rotWithShape="1">
          <a:blip r:embed="rId2" cstate="print">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397"/>
          <a:stretch/>
        </p:blipFill>
        <p:spPr>
          <a:xfrm>
            <a:off x="5868107" y="328866"/>
            <a:ext cx="6385560" cy="6200267"/>
          </a:xfrm>
          <a:prstGeom prst="rect">
            <a:avLst/>
          </a:prstGeom>
        </p:spPr>
      </p:pic>
      <p:sp>
        <p:nvSpPr>
          <p:cNvPr id="2" name="Título 1">
            <a:extLst>
              <a:ext uri="{FF2B5EF4-FFF2-40B4-BE49-F238E27FC236}">
                <a16:creationId xmlns:a16="http://schemas.microsoft.com/office/drawing/2014/main" id="{BAF34323-4C08-D74D-46E4-B9289206C7DB}"/>
              </a:ext>
            </a:extLst>
          </p:cNvPr>
          <p:cNvSpPr>
            <a:spLocks noGrp="1"/>
          </p:cNvSpPr>
          <p:nvPr>
            <p:ph type="title"/>
          </p:nvPr>
        </p:nvSpPr>
        <p:spPr>
          <a:xfrm>
            <a:off x="502350" y="657733"/>
            <a:ext cx="6385560" cy="1899912"/>
          </a:xfrm>
        </p:spPr>
        <p:txBody>
          <a:bodyPr>
            <a:normAutofit/>
          </a:bodyPr>
          <a:lstStyle/>
          <a:p>
            <a:r>
              <a:rPr lang="es-MX" sz="3600" b="1" dirty="0" err="1">
                <a:solidFill>
                  <a:srgbClr val="107082"/>
                </a:solidFill>
                <a:latin typeface="Tahoma" panose="020B0604030504040204" pitchFamily="34" charset="0"/>
                <a:ea typeface="Tahoma" panose="020B0604030504040204" pitchFamily="34" charset="0"/>
                <a:cs typeface="Tahoma" panose="020B0604030504040204" pitchFamily="34" charset="0"/>
              </a:rPr>
              <a:t>Friendships</a:t>
            </a:r>
            <a:br>
              <a:rPr lang="es-MX" sz="3600" b="1" dirty="0">
                <a:solidFill>
                  <a:srgbClr val="107082"/>
                </a:solidFill>
                <a:latin typeface="Tahoma" panose="020B0604030504040204" pitchFamily="34" charset="0"/>
                <a:ea typeface="Tahoma" panose="020B0604030504040204" pitchFamily="34" charset="0"/>
                <a:cs typeface="Tahoma" panose="020B0604030504040204" pitchFamily="34" charset="0"/>
              </a:rPr>
            </a:br>
            <a:r>
              <a:rPr lang="es-MX" sz="2000" dirty="0">
                <a:solidFill>
                  <a:srgbClr val="107082"/>
                </a:solidFill>
                <a:latin typeface="Tahoma" panose="020B0604030504040204" pitchFamily="34" charset="0"/>
                <a:ea typeface="Tahoma" panose="020B0604030504040204" pitchFamily="34" charset="0"/>
                <a:cs typeface="Tahoma" panose="020B0604030504040204" pitchFamily="34" charset="0"/>
              </a:rPr>
              <a:t>https://www.awakenthegreatnesswithin.com/35-best-friend-quotes-on-success/</a:t>
            </a:r>
          </a:p>
        </p:txBody>
      </p:sp>
      <p:sp>
        <p:nvSpPr>
          <p:cNvPr id="3" name="Marcador de contenido 2">
            <a:extLst>
              <a:ext uri="{FF2B5EF4-FFF2-40B4-BE49-F238E27FC236}">
                <a16:creationId xmlns:a16="http://schemas.microsoft.com/office/drawing/2014/main" id="{4B2C5A78-0D0F-B116-3243-1AD7B282E819}"/>
              </a:ext>
            </a:extLst>
          </p:cNvPr>
          <p:cNvSpPr>
            <a:spLocks noGrp="1"/>
          </p:cNvSpPr>
          <p:nvPr>
            <p:ph idx="1"/>
          </p:nvPr>
        </p:nvSpPr>
        <p:spPr>
          <a:xfrm>
            <a:off x="609737" y="2265037"/>
            <a:ext cx="5150983" cy="3742762"/>
          </a:xfrm>
        </p:spPr>
        <p:txBody>
          <a:bodyPr>
            <a:normAutofit/>
          </a:bodyPr>
          <a:lstStyle/>
          <a:p>
            <a:pPr marL="0" indent="0">
              <a:buNone/>
            </a:pPr>
            <a:endParaRPr lang="es-MX"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s-MX" dirty="0">
                <a:latin typeface="Tahoma" panose="020B0604030504040204" pitchFamily="34" charset="0"/>
                <a:ea typeface="Tahoma" panose="020B0604030504040204" pitchFamily="34" charset="0"/>
                <a:cs typeface="Tahoma" panose="020B0604030504040204" pitchFamily="34" charset="0"/>
              </a:rPr>
              <a:t>“</a:t>
            </a:r>
            <a:r>
              <a:rPr lang="es-MX" dirty="0" err="1">
                <a:latin typeface="Tahoma" panose="020B0604030504040204" pitchFamily="34" charset="0"/>
                <a:ea typeface="Tahoma" panose="020B0604030504040204" pitchFamily="34" charset="0"/>
                <a:cs typeface="Tahoma" panose="020B0604030504040204" pitchFamily="34" charset="0"/>
              </a:rPr>
              <a:t>I’m</a:t>
            </a:r>
            <a:r>
              <a:rPr lang="es-MX" dirty="0">
                <a:latin typeface="Tahoma" panose="020B0604030504040204" pitchFamily="34" charset="0"/>
                <a:ea typeface="Tahoma" panose="020B0604030504040204" pitchFamily="34" charset="0"/>
                <a:cs typeface="Tahoma" panose="020B0604030504040204" pitchFamily="34" charset="0"/>
              </a:rPr>
              <a:t> a </a:t>
            </a:r>
            <a:r>
              <a:rPr lang="es-MX" dirty="0" err="1">
                <a:latin typeface="Tahoma" panose="020B0604030504040204" pitchFamily="34" charset="0"/>
                <a:ea typeface="Tahoma" panose="020B0604030504040204" pitchFamily="34" charset="0"/>
                <a:cs typeface="Tahoma" panose="020B0604030504040204" pitchFamily="34" charset="0"/>
              </a:rPr>
              <a:t>success</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today</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because</a:t>
            </a:r>
            <a:r>
              <a:rPr lang="es-MX" dirty="0">
                <a:latin typeface="Tahoma" panose="020B0604030504040204" pitchFamily="34" charset="0"/>
                <a:ea typeface="Tahoma" panose="020B0604030504040204" pitchFamily="34" charset="0"/>
                <a:cs typeface="Tahoma" panose="020B0604030504040204" pitchFamily="34" charset="0"/>
              </a:rPr>
              <a:t> I </a:t>
            </a:r>
            <a:r>
              <a:rPr lang="es-MX" dirty="0" err="1">
                <a:latin typeface="Tahoma" panose="020B0604030504040204" pitchFamily="34" charset="0"/>
                <a:ea typeface="Tahoma" panose="020B0604030504040204" pitchFamily="34" charset="0"/>
                <a:cs typeface="Tahoma" panose="020B0604030504040204" pitchFamily="34" charset="0"/>
              </a:rPr>
              <a:t>had</a:t>
            </a:r>
            <a:r>
              <a:rPr lang="es-MX" dirty="0">
                <a:latin typeface="Tahoma" panose="020B0604030504040204" pitchFamily="34" charset="0"/>
                <a:ea typeface="Tahoma" panose="020B0604030504040204" pitchFamily="34" charset="0"/>
                <a:cs typeface="Tahoma" panose="020B0604030504040204" pitchFamily="34" charset="0"/>
              </a:rPr>
              <a:t> a </a:t>
            </a:r>
            <a:r>
              <a:rPr lang="es-MX" dirty="0" err="1">
                <a:latin typeface="Tahoma" panose="020B0604030504040204" pitchFamily="34" charset="0"/>
                <a:ea typeface="Tahoma" panose="020B0604030504040204" pitchFamily="34" charset="0"/>
                <a:cs typeface="Tahoma" panose="020B0604030504040204" pitchFamily="34" charset="0"/>
              </a:rPr>
              <a:t>friend</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who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believed</a:t>
            </a:r>
            <a:r>
              <a:rPr lang="es-MX" dirty="0">
                <a:latin typeface="Tahoma" panose="020B0604030504040204" pitchFamily="34" charset="0"/>
                <a:ea typeface="Tahoma" panose="020B0604030504040204" pitchFamily="34" charset="0"/>
                <a:cs typeface="Tahoma" panose="020B0604030504040204" pitchFamily="34" charset="0"/>
              </a:rPr>
              <a:t> in me and I </a:t>
            </a:r>
            <a:r>
              <a:rPr lang="es-MX" dirty="0" err="1">
                <a:latin typeface="Tahoma" panose="020B0604030504040204" pitchFamily="34" charset="0"/>
                <a:ea typeface="Tahoma" panose="020B0604030504040204" pitchFamily="34" charset="0"/>
                <a:cs typeface="Tahoma" panose="020B0604030504040204" pitchFamily="34" charset="0"/>
              </a:rPr>
              <a:t>didn’t</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have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the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heart</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to</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let</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him</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down</a:t>
            </a:r>
            <a:r>
              <a:rPr lang="es-MX" dirty="0">
                <a:latin typeface="Tahoma" panose="020B0604030504040204" pitchFamily="34" charset="0"/>
                <a:ea typeface="Tahoma" panose="020B0604030504040204" pitchFamily="34" charset="0"/>
                <a:cs typeface="Tahoma" panose="020B0604030504040204" pitchFamily="34" charset="0"/>
              </a:rPr>
              <a:t>.” </a:t>
            </a:r>
          </a:p>
          <a:p>
            <a:pPr marL="0" indent="0">
              <a:buNone/>
            </a:pPr>
            <a:endParaRPr lang="es-MX"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s-MX" sz="2400" i="1" dirty="0">
                <a:latin typeface="Tahoma" panose="020B0604030504040204" pitchFamily="34" charset="0"/>
                <a:ea typeface="Tahoma" panose="020B0604030504040204" pitchFamily="34" charset="0"/>
                <a:cs typeface="Tahoma" panose="020B0604030504040204" pitchFamily="34" charset="0"/>
              </a:rPr>
              <a:t>Abraham Lincoln</a:t>
            </a:r>
          </a:p>
        </p:txBody>
      </p:sp>
    </p:spTree>
    <p:extLst>
      <p:ext uri="{BB962C8B-B14F-4D97-AF65-F5344CB8AC3E}">
        <p14:creationId xmlns:p14="http://schemas.microsoft.com/office/powerpoint/2010/main" val="4122296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2FE051-AF88-A0C4-E21D-009C7A322DDE}"/>
              </a:ext>
            </a:extLst>
          </p:cNvPr>
          <p:cNvSpPr>
            <a:spLocks noGrp="1"/>
          </p:cNvSpPr>
          <p:nvPr>
            <p:ph type="title"/>
          </p:nvPr>
        </p:nvSpPr>
        <p:spPr>
          <a:xfrm>
            <a:off x="399187" y="507643"/>
            <a:ext cx="6038987" cy="1325563"/>
          </a:xfrm>
        </p:spPr>
        <p:txBody>
          <a:bodyPr anchor="b">
            <a:noAutofit/>
          </a:bodyPr>
          <a:lstStyle/>
          <a:p>
            <a:r>
              <a:rPr lang="es-MX" sz="3600" dirty="0" err="1">
                <a:latin typeface="Tahoma" panose="020B0604030504040204" pitchFamily="34" charset="0"/>
                <a:ea typeface="Tahoma" panose="020B0604030504040204" pitchFamily="34" charset="0"/>
                <a:cs typeface="Tahoma" panose="020B0604030504040204" pitchFamily="34" charset="0"/>
              </a:rPr>
              <a:t>Colleagues</a:t>
            </a:r>
            <a:r>
              <a:rPr lang="es-MX" sz="3600" dirty="0">
                <a:latin typeface="Tahoma" panose="020B0604030504040204" pitchFamily="34" charset="0"/>
                <a:ea typeface="Tahoma" panose="020B0604030504040204" pitchFamily="34" charset="0"/>
                <a:cs typeface="Tahoma" panose="020B0604030504040204" pitchFamily="34" charset="0"/>
              </a:rPr>
              <a:t> - </a:t>
            </a:r>
            <a:r>
              <a:rPr lang="es-MX" sz="3600" dirty="0" err="1">
                <a:latin typeface="Tahoma" panose="020B0604030504040204" pitchFamily="34" charset="0"/>
                <a:ea typeface="Tahoma" panose="020B0604030504040204" pitchFamily="34" charset="0"/>
                <a:cs typeface="Tahoma" panose="020B0604030504040204" pitchFamily="34" charset="0"/>
              </a:rPr>
              <a:t>Comraderie</a:t>
            </a:r>
            <a:br>
              <a:rPr lang="es-MX" sz="3600" dirty="0">
                <a:latin typeface="Tahoma" panose="020B0604030504040204" pitchFamily="34" charset="0"/>
                <a:ea typeface="Tahoma" panose="020B0604030504040204" pitchFamily="34" charset="0"/>
                <a:cs typeface="Tahoma" panose="020B0604030504040204" pitchFamily="34" charset="0"/>
              </a:rPr>
            </a:br>
            <a:r>
              <a:rPr lang="es-MX" sz="1800" b="0" dirty="0">
                <a:latin typeface="Tahoma" panose="020B0604030504040204" pitchFamily="34" charset="0"/>
                <a:ea typeface="Tahoma" panose="020B0604030504040204" pitchFamily="34" charset="0"/>
                <a:cs typeface="Tahoma" panose="020B0604030504040204" pitchFamily="34" charset="0"/>
              </a:rPr>
              <a:t>https://www.awakenthegreatnesswithin.com/35-best-friend-quotes-on-success/</a:t>
            </a:r>
          </a:p>
        </p:txBody>
      </p:sp>
      <p:sp>
        <p:nvSpPr>
          <p:cNvPr id="3" name="Marcador de contenido 2">
            <a:extLst>
              <a:ext uri="{FF2B5EF4-FFF2-40B4-BE49-F238E27FC236}">
                <a16:creationId xmlns:a16="http://schemas.microsoft.com/office/drawing/2014/main" id="{720855BF-31B9-01EF-0241-8065BABEC6CB}"/>
              </a:ext>
            </a:extLst>
          </p:cNvPr>
          <p:cNvSpPr>
            <a:spLocks noGrp="1"/>
          </p:cNvSpPr>
          <p:nvPr>
            <p:ph sz="half" idx="2"/>
          </p:nvPr>
        </p:nvSpPr>
        <p:spPr>
          <a:xfrm>
            <a:off x="695619" y="3428994"/>
            <a:ext cx="5592639" cy="3140617"/>
          </a:xfrm>
        </p:spPr>
        <p:txBody>
          <a:bodyPr>
            <a:normAutofit lnSpcReduction="10000"/>
          </a:bodyPr>
          <a:lstStyle/>
          <a:p>
            <a:pPr marL="0" indent="0">
              <a:buNone/>
            </a:pP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Don’t</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walk</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behind</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me; I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may</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not</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lead.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Don’t</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walk</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in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front</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of</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me; I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may</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not</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follow</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Just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walk</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beside</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me and be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my</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3200" dirty="0" err="1">
                <a:solidFill>
                  <a:schemeClr val="tx1"/>
                </a:solidFill>
                <a:latin typeface="Tahoma" panose="020B0604030504040204" pitchFamily="34" charset="0"/>
                <a:ea typeface="Tahoma" panose="020B0604030504040204" pitchFamily="34" charset="0"/>
                <a:cs typeface="Tahoma" panose="020B0604030504040204" pitchFamily="34" charset="0"/>
              </a:rPr>
              <a:t>friend</a:t>
            </a:r>
            <a:r>
              <a:rPr lang="es-MX" sz="32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0" indent="0">
              <a:buNone/>
            </a:pPr>
            <a:endParaRPr lang="es-MX"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s-MX" sz="3200" i="1" dirty="0">
                <a:solidFill>
                  <a:schemeClr val="tx1"/>
                </a:solidFill>
                <a:latin typeface="Tahoma" panose="020B0604030504040204" pitchFamily="34" charset="0"/>
                <a:ea typeface="Tahoma" panose="020B0604030504040204" pitchFamily="34" charset="0"/>
                <a:cs typeface="Tahoma" panose="020B0604030504040204" pitchFamily="34" charset="0"/>
              </a:rPr>
              <a:t>Albert Camus</a:t>
            </a:r>
          </a:p>
          <a:p>
            <a:endParaRPr lang="es-MX"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s-MX"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92D69BF8-8C94-C2C6-E233-912BDC0A274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7626947" y="5052"/>
            <a:ext cx="4565054"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1796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20722-0444-79A4-D649-8F7A5941336A}"/>
              </a:ext>
            </a:extLst>
          </p:cNvPr>
          <p:cNvSpPr>
            <a:spLocks noGrp="1"/>
          </p:cNvSpPr>
          <p:nvPr>
            <p:ph type="title"/>
          </p:nvPr>
        </p:nvSpPr>
        <p:spPr/>
        <p:txBody>
          <a:bodyPr anchor="b">
            <a:normAutofit/>
          </a:bodyPr>
          <a:lstStyle/>
          <a:p>
            <a:r>
              <a:rPr lang="es-MX" sz="5400" dirty="0" err="1">
                <a:latin typeface="Tahoma" panose="020B0604030504040204" pitchFamily="34" charset="0"/>
                <a:ea typeface="Tahoma" panose="020B0604030504040204" pitchFamily="34" charset="0"/>
                <a:cs typeface="Tahoma" panose="020B0604030504040204" pitchFamily="34" charset="0"/>
              </a:rPr>
              <a:t>Ways</a:t>
            </a:r>
            <a:r>
              <a:rPr lang="es-MX" sz="5400" dirty="0">
                <a:latin typeface="Tahoma" panose="020B0604030504040204" pitchFamily="34" charset="0"/>
                <a:ea typeface="Tahoma" panose="020B0604030504040204" pitchFamily="34" charset="0"/>
                <a:cs typeface="Tahoma" panose="020B0604030504040204" pitchFamily="34" charset="0"/>
              </a:rPr>
              <a:t> </a:t>
            </a:r>
            <a:r>
              <a:rPr lang="es-MX" sz="5400" dirty="0" err="1">
                <a:latin typeface="Tahoma" panose="020B0604030504040204" pitchFamily="34" charset="0"/>
                <a:ea typeface="Tahoma" panose="020B0604030504040204" pitchFamily="34" charset="0"/>
                <a:cs typeface="Tahoma" panose="020B0604030504040204" pitchFamily="34" charset="0"/>
              </a:rPr>
              <a:t>to</a:t>
            </a:r>
            <a:r>
              <a:rPr lang="es-MX" sz="5400" dirty="0">
                <a:latin typeface="Tahoma" panose="020B0604030504040204" pitchFamily="34" charset="0"/>
                <a:ea typeface="Tahoma" panose="020B0604030504040204" pitchFamily="34" charset="0"/>
                <a:cs typeface="Tahoma" panose="020B0604030504040204" pitchFamily="34" charset="0"/>
              </a:rPr>
              <a:t> </a:t>
            </a:r>
            <a:r>
              <a:rPr lang="es-MX" sz="5400" dirty="0" err="1">
                <a:latin typeface="Tahoma" panose="020B0604030504040204" pitchFamily="34" charset="0"/>
                <a:ea typeface="Tahoma" panose="020B0604030504040204" pitchFamily="34" charset="0"/>
                <a:cs typeface="Tahoma" panose="020B0604030504040204" pitchFamily="34" charset="0"/>
              </a:rPr>
              <a:t>begin</a:t>
            </a:r>
            <a:endParaRPr lang="es-MX" sz="5400"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CEAEAAE7-294B-232E-1D2F-6B872BC19728}"/>
              </a:ext>
            </a:extLst>
          </p:cNvPr>
          <p:cNvSpPr>
            <a:spLocks noGrp="1"/>
          </p:cNvSpPr>
          <p:nvPr>
            <p:ph sz="half" idx="2"/>
          </p:nvPr>
        </p:nvSpPr>
        <p:spPr>
          <a:xfrm>
            <a:off x="479361" y="3062572"/>
            <a:ext cx="7735952" cy="3795428"/>
          </a:xfrm>
        </p:spPr>
        <p:txBody>
          <a:bodyPr>
            <a:noAutofit/>
          </a:bodyPr>
          <a:lstStyle/>
          <a:p>
            <a:pPr marL="0" indent="0">
              <a:buNone/>
            </a:pPr>
            <a:endParaRPr lang="es-MX" sz="28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endParaRPr lang="es-MX" sz="32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200" dirty="0" err="1">
                <a:latin typeface="Tahoma" panose="020B0604030504040204" pitchFamily="34" charset="0"/>
                <a:ea typeface="Tahoma" panose="020B0604030504040204" pitchFamily="34" charset="0"/>
                <a:cs typeface="Tahoma" panose="020B0604030504040204" pitchFamily="34" charset="0"/>
              </a:rPr>
              <a:t>Starting</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the</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connection</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on</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your</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own</a:t>
            </a:r>
            <a:endParaRPr lang="es-MX" sz="32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endParaRPr lang="es-MX" sz="3200" dirty="0">
              <a:latin typeface="Tahoma" panose="020B0604030504040204" pitchFamily="34" charset="0"/>
              <a:ea typeface="Tahoma" panose="020B0604030504040204" pitchFamily="34" charset="0"/>
              <a:cs typeface="Tahoma" panose="020B0604030504040204" pitchFamily="34" charset="0"/>
            </a:endParaRPr>
          </a:p>
          <a:p>
            <a:pPr marL="514350" indent="-514350">
              <a:buFont typeface="+mj-lt"/>
              <a:buAutoNum type="arabicPeriod"/>
            </a:pPr>
            <a:r>
              <a:rPr lang="es-MX" sz="3200" dirty="0" err="1">
                <a:latin typeface="Tahoma" panose="020B0604030504040204" pitchFamily="34" charset="0"/>
                <a:ea typeface="Tahoma" panose="020B0604030504040204" pitchFamily="34" charset="0"/>
                <a:cs typeface="Tahoma" panose="020B0604030504040204" pitchFamily="34" charset="0"/>
              </a:rPr>
              <a:t>Institutionally</a:t>
            </a:r>
            <a:r>
              <a:rPr lang="es-MX" sz="3200" dirty="0">
                <a:latin typeface="Tahoma" panose="020B0604030504040204" pitchFamily="34" charset="0"/>
                <a:ea typeface="Tahoma" panose="020B0604030504040204" pitchFamily="34" charset="0"/>
                <a:cs typeface="Tahoma" panose="020B0604030504040204" pitchFamily="34" charset="0"/>
              </a:rPr>
              <a:t> </a:t>
            </a:r>
            <a:r>
              <a:rPr lang="es-MX" sz="3200" dirty="0" err="1">
                <a:latin typeface="Tahoma" panose="020B0604030504040204" pitchFamily="34" charset="0"/>
                <a:ea typeface="Tahoma" panose="020B0604030504040204" pitchFamily="34" charset="0"/>
                <a:cs typeface="Tahoma" panose="020B0604030504040204" pitchFamily="34" charset="0"/>
              </a:rPr>
              <a:t>promoted</a:t>
            </a:r>
            <a:endParaRPr lang="es-MX" sz="32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Cuadros de signo de interrogación">
            <a:extLst>
              <a:ext uri="{FF2B5EF4-FFF2-40B4-BE49-F238E27FC236}">
                <a16:creationId xmlns:a16="http://schemas.microsoft.com/office/drawing/2014/main" id="{1F9C2F5D-D6EB-8EDE-9646-98E056963E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426549" y="0"/>
            <a:ext cx="3765451"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38568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7B842-74B3-1FA2-A321-5DED2A3D769B}"/>
              </a:ext>
            </a:extLst>
          </p:cNvPr>
          <p:cNvSpPr>
            <a:spLocks noGrp="1"/>
          </p:cNvSpPr>
          <p:nvPr>
            <p:ph type="title"/>
          </p:nvPr>
        </p:nvSpPr>
        <p:spPr/>
        <p:txBody>
          <a:bodyPr/>
          <a:lstStyle/>
          <a:p>
            <a:pPr algn="ctr"/>
            <a:r>
              <a:rPr lang="es-MX" b="1" dirty="0">
                <a:solidFill>
                  <a:srgbClr val="107082"/>
                </a:solidFill>
                <a:latin typeface="Tahoma" panose="020B0604030504040204" pitchFamily="34" charset="0"/>
                <a:ea typeface="Tahoma" panose="020B0604030504040204" pitchFamily="34" charset="0"/>
                <a:cs typeface="Tahoma" panose="020B0604030504040204" pitchFamily="34" charset="0"/>
              </a:rPr>
              <a:t>Personal </a:t>
            </a:r>
            <a:r>
              <a:rPr lang="es-MX" sz="3200" b="1" dirty="0">
                <a:solidFill>
                  <a:srgbClr val="107082"/>
                </a:solidFill>
                <a:latin typeface="Tahoma" panose="020B0604030504040204" pitchFamily="34" charset="0"/>
                <a:ea typeface="Tahoma" panose="020B0604030504040204" pitchFamily="34" charset="0"/>
                <a:cs typeface="Tahoma" panose="020B0604030504040204" pitchFamily="34" charset="0"/>
              </a:rPr>
              <a:t>Versus</a:t>
            </a:r>
            <a:r>
              <a:rPr lang="es-MX" b="1" dirty="0">
                <a:solidFill>
                  <a:srgbClr val="107082"/>
                </a:solidFill>
                <a:latin typeface="Tahoma" panose="020B0604030504040204" pitchFamily="34" charset="0"/>
                <a:ea typeface="Tahoma" panose="020B0604030504040204" pitchFamily="34" charset="0"/>
                <a:cs typeface="Tahoma" panose="020B0604030504040204" pitchFamily="34" charset="0"/>
              </a:rPr>
              <a:t> Institutional</a:t>
            </a:r>
          </a:p>
        </p:txBody>
      </p:sp>
      <p:graphicFrame>
        <p:nvGraphicFramePr>
          <p:cNvPr id="5" name="Marcador de contenido 2">
            <a:extLst>
              <a:ext uri="{FF2B5EF4-FFF2-40B4-BE49-F238E27FC236}">
                <a16:creationId xmlns:a16="http://schemas.microsoft.com/office/drawing/2014/main" id="{13BDA31F-8CC6-A437-D8F6-D3B516214BEB}"/>
              </a:ext>
            </a:extLst>
          </p:cNvPr>
          <p:cNvGraphicFramePr>
            <a:graphicFrameLocks noGrp="1"/>
          </p:cNvGraphicFramePr>
          <p:nvPr>
            <p:ph idx="1"/>
            <p:extLst>
              <p:ext uri="{D42A27DB-BD31-4B8C-83A1-F6EECF244321}">
                <p14:modId xmlns:p14="http://schemas.microsoft.com/office/powerpoint/2010/main" val="21511991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9999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FC0D805B-BF56-4A9C-E379-7C79F9483E7F}"/>
              </a:ext>
            </a:extLst>
          </p:cNvPr>
          <p:cNvSpPr>
            <a:spLocks noGrp="1"/>
          </p:cNvSpPr>
          <p:nvPr>
            <p:ph type="title"/>
          </p:nvPr>
        </p:nvSpPr>
        <p:spPr>
          <a:xfrm>
            <a:off x="479394" y="1070800"/>
            <a:ext cx="3939688" cy="5583126"/>
          </a:xfrm>
        </p:spPr>
        <p:txBody>
          <a:bodyPr>
            <a:normAutofit/>
          </a:bodyPr>
          <a:lstStyle/>
          <a:p>
            <a:pPr algn="r"/>
            <a:r>
              <a:rPr lang="es-MX" sz="5000" b="1" dirty="0" err="1">
                <a:solidFill>
                  <a:srgbClr val="107082"/>
                </a:solidFill>
                <a:latin typeface="Tahoma" panose="020B0604030504040204" pitchFamily="34" charset="0"/>
                <a:ea typeface="Tahoma" panose="020B0604030504040204" pitchFamily="34" charset="0"/>
                <a:cs typeface="Tahoma" panose="020B0604030504040204" pitchFamily="34" charset="0"/>
              </a:rPr>
              <a:t>Tips</a:t>
            </a:r>
            <a:r>
              <a:rPr lang="es-MX" sz="5000" b="1" dirty="0">
                <a:solidFill>
                  <a:srgbClr val="107082"/>
                </a:solidFill>
                <a:latin typeface="Tahoma" panose="020B0604030504040204" pitchFamily="34" charset="0"/>
                <a:ea typeface="Tahoma" panose="020B0604030504040204" pitchFamily="34" charset="0"/>
                <a:cs typeface="Tahoma" panose="020B0604030504040204" pitchFamily="34" charset="0"/>
              </a:rPr>
              <a:t> and </a:t>
            </a:r>
            <a:r>
              <a:rPr lang="es-MX" sz="5000" b="1" dirty="0" err="1">
                <a:solidFill>
                  <a:srgbClr val="107082"/>
                </a:solidFill>
                <a:latin typeface="Tahoma" panose="020B0604030504040204" pitchFamily="34" charset="0"/>
                <a:ea typeface="Tahoma" panose="020B0604030504040204" pitchFamily="34" charset="0"/>
                <a:cs typeface="Tahoma" panose="020B0604030504040204" pitchFamily="34" charset="0"/>
              </a:rPr>
              <a:t>tricks</a:t>
            </a:r>
            <a:r>
              <a:rPr lang="es-MX" sz="5000" b="1" dirty="0">
                <a:solidFill>
                  <a:srgbClr val="107082"/>
                </a:solidFill>
                <a:latin typeface="Tahoma" panose="020B0604030504040204" pitchFamily="34" charset="0"/>
                <a:ea typeface="Tahoma" panose="020B0604030504040204" pitchFamily="34" charset="0"/>
                <a:cs typeface="Tahoma" panose="020B0604030504040204" pitchFamily="34" charset="0"/>
              </a:rPr>
              <a:t> – </a:t>
            </a:r>
            <a:r>
              <a:rPr lang="es-MX" sz="5000" b="1" dirty="0" err="1">
                <a:solidFill>
                  <a:srgbClr val="107082"/>
                </a:solidFill>
                <a:latin typeface="Tahoma" panose="020B0604030504040204" pitchFamily="34" charset="0"/>
                <a:ea typeface="Tahoma" panose="020B0604030504040204" pitchFamily="34" charset="0"/>
                <a:cs typeface="Tahoma" panose="020B0604030504040204" pitchFamily="34" charset="0"/>
              </a:rPr>
              <a:t>Partnerships</a:t>
            </a:r>
            <a:br>
              <a:rPr lang="es-MX" sz="5000" dirty="0">
                <a:solidFill>
                  <a:srgbClr val="107082"/>
                </a:solidFill>
                <a:latin typeface="Tahoma" panose="020B0604030504040204" pitchFamily="34" charset="0"/>
                <a:ea typeface="Tahoma" panose="020B0604030504040204" pitchFamily="34" charset="0"/>
                <a:cs typeface="Tahoma" panose="020B0604030504040204" pitchFamily="34" charset="0"/>
              </a:rPr>
            </a:br>
            <a:r>
              <a:rPr lang="es-MX" sz="2000" dirty="0">
                <a:solidFill>
                  <a:srgbClr val="107082"/>
                </a:solidFill>
                <a:latin typeface="Tahoma" panose="020B0604030504040204" pitchFamily="34" charset="0"/>
                <a:ea typeface="Tahoma" panose="020B0604030504040204" pitchFamily="34" charset="0"/>
                <a:cs typeface="Tahoma" panose="020B0604030504040204" pitchFamily="34" charset="0"/>
              </a:rPr>
              <a:t>https://www.healthline.com/health/benefits-of-friendship#takeaway</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EB88DAE5-A670-9FA6-A6E3-CC2B88055D6E}"/>
              </a:ext>
            </a:extLst>
          </p:cNvPr>
          <p:cNvGraphicFramePr>
            <a:graphicFrameLocks noGrp="1"/>
          </p:cNvGraphicFramePr>
          <p:nvPr>
            <p:ph idx="1"/>
            <p:extLst>
              <p:ext uri="{D42A27DB-BD31-4B8C-83A1-F6EECF244321}">
                <p14:modId xmlns:p14="http://schemas.microsoft.com/office/powerpoint/2010/main" val="129434674"/>
              </p:ext>
            </p:extLst>
          </p:nvPr>
        </p:nvGraphicFramePr>
        <p:xfrm>
          <a:off x="5182908" y="642639"/>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490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729972-D34E-B6A5-5D21-86CA36B1AB47}"/>
              </a:ext>
            </a:extLst>
          </p:cNvPr>
          <p:cNvSpPr>
            <a:spLocks noGrp="1"/>
          </p:cNvSpPr>
          <p:nvPr>
            <p:ph type="title"/>
          </p:nvPr>
        </p:nvSpPr>
        <p:spPr>
          <a:xfrm>
            <a:off x="838200" y="456565"/>
            <a:ext cx="10515600" cy="1325563"/>
          </a:xfrm>
        </p:spPr>
        <p:txBody>
          <a:bodyPr/>
          <a:lstStyle/>
          <a:p>
            <a:pPr algn="ctr"/>
            <a:r>
              <a:rPr lang="es-MX" b="1">
                <a:solidFill>
                  <a:srgbClr val="107082"/>
                </a:solidFill>
                <a:latin typeface="Tahoma" panose="020B0604030504040204" pitchFamily="34" charset="0"/>
                <a:ea typeface="Tahoma" panose="020B0604030504040204" pitchFamily="34" charset="0"/>
                <a:cs typeface="Tahoma" panose="020B0604030504040204" pitchFamily="34" charset="0"/>
              </a:rPr>
              <a:t>Attend Conferences</a:t>
            </a:r>
          </a:p>
        </p:txBody>
      </p:sp>
      <p:graphicFrame>
        <p:nvGraphicFramePr>
          <p:cNvPr id="5" name="Marcador de contenido 2">
            <a:extLst>
              <a:ext uri="{FF2B5EF4-FFF2-40B4-BE49-F238E27FC236}">
                <a16:creationId xmlns:a16="http://schemas.microsoft.com/office/drawing/2014/main" id="{9F7CAE30-A861-31A5-DE24-C39E55AC4331}"/>
              </a:ext>
            </a:extLst>
          </p:cNvPr>
          <p:cNvGraphicFramePr>
            <a:graphicFrameLocks noGrp="1"/>
          </p:cNvGraphicFramePr>
          <p:nvPr>
            <p:ph idx="1"/>
            <p:extLst>
              <p:ext uri="{D42A27DB-BD31-4B8C-83A1-F6EECF244321}">
                <p14:modId xmlns:p14="http://schemas.microsoft.com/office/powerpoint/2010/main" val="3616550141"/>
              </p:ext>
            </p:extLst>
          </p:nvPr>
        </p:nvGraphicFramePr>
        <p:xfrm>
          <a:off x="838199" y="2092035"/>
          <a:ext cx="10827327" cy="4084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4494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95522-5DAB-7651-AF3E-1FDF7709D8A5}"/>
              </a:ext>
            </a:extLst>
          </p:cNvPr>
          <p:cNvSpPr>
            <a:spLocks noGrp="1"/>
          </p:cNvSpPr>
          <p:nvPr>
            <p:ph type="title"/>
          </p:nvPr>
        </p:nvSpPr>
        <p:spPr>
          <a:xfrm>
            <a:off x="839788" y="457200"/>
            <a:ext cx="3932237" cy="1600200"/>
          </a:xfrm>
        </p:spPr>
        <p:txBody>
          <a:bodyPr anchor="b">
            <a:normAutofit/>
          </a:bodyPr>
          <a:lstStyle/>
          <a:p>
            <a:r>
              <a:rPr lang="es-MX" sz="3600" dirty="0" err="1">
                <a:latin typeface="Tahoma" panose="020B0604030504040204" pitchFamily="34" charset="0"/>
                <a:ea typeface="Tahoma" panose="020B0604030504040204" pitchFamily="34" charset="0"/>
                <a:cs typeface="Tahoma" panose="020B0604030504040204" pitchFamily="34" charset="0"/>
              </a:rPr>
              <a:t>Associations</a:t>
            </a:r>
            <a:r>
              <a:rPr lang="es-MX" sz="3600" dirty="0">
                <a:latin typeface="Tahoma" panose="020B0604030504040204" pitchFamily="34" charset="0"/>
                <a:ea typeface="Tahoma" panose="020B0604030504040204" pitchFamily="34" charset="0"/>
                <a:cs typeface="Tahoma" panose="020B0604030504040204" pitchFamily="34" charset="0"/>
              </a:rPr>
              <a:t> – Great </a:t>
            </a:r>
            <a:r>
              <a:rPr lang="es-MX" sz="3600" dirty="0" err="1">
                <a:latin typeface="Tahoma" panose="020B0604030504040204" pitchFamily="34" charset="0"/>
                <a:ea typeface="Tahoma" panose="020B0604030504040204" pitchFamily="34" charset="0"/>
                <a:cs typeface="Tahoma" panose="020B0604030504040204" pitchFamily="34" charset="0"/>
              </a:rPr>
              <a:t>Venues</a:t>
            </a:r>
            <a:endParaRPr lang="es-MX" sz="3600" dirty="0">
              <a:latin typeface="Tahoma" panose="020B0604030504040204" pitchFamily="34" charset="0"/>
              <a:ea typeface="Tahoma" panose="020B0604030504040204" pitchFamily="34" charset="0"/>
              <a:cs typeface="Tahoma" panose="020B0604030504040204" pitchFamily="34" charset="0"/>
            </a:endParaRPr>
          </a:p>
        </p:txBody>
      </p:sp>
      <p:sp>
        <p:nvSpPr>
          <p:cNvPr id="11" name="Slide Number Placeholder 4">
            <a:extLst>
              <a:ext uri="{FF2B5EF4-FFF2-40B4-BE49-F238E27FC236}">
                <a16:creationId xmlns:a16="http://schemas.microsoft.com/office/drawing/2014/main" id="{DD1DA4C0-50AE-4854-6C4E-AD4DDF14C937}"/>
              </a:ext>
            </a:extLst>
          </p:cNvPr>
          <p:cNvSpPr>
            <a:spLocks noGrp="1"/>
          </p:cNvSpPr>
          <p:nvPr>
            <p:ph type="sldNum" sz="quarter" idx="12"/>
          </p:nvPr>
        </p:nvSpPr>
        <p:spPr>
          <a:xfrm>
            <a:off x="11453346" y="6174902"/>
            <a:ext cx="357116" cy="365125"/>
          </a:xfrm>
        </p:spPr>
        <p:txBody>
          <a:bodyPr/>
          <a:lstStyle/>
          <a:p>
            <a:pPr rtl="0">
              <a:spcAft>
                <a:spcPts val="600"/>
              </a:spcAft>
            </a:pPr>
            <a:fld id="{82EE24B5-652C-4DB5-B7C3-B5BBEC1280B1}" type="slidenum">
              <a:rPr lang="es-ES" noProof="0" smtClean="0">
                <a:latin typeface="Tahoma" panose="020B0604030504040204" pitchFamily="34" charset="0"/>
                <a:ea typeface="Tahoma" panose="020B0604030504040204" pitchFamily="34" charset="0"/>
                <a:cs typeface="Tahoma" panose="020B0604030504040204" pitchFamily="34" charset="0"/>
              </a:rPr>
              <a:pPr rtl="0">
                <a:spcAft>
                  <a:spcPts val="600"/>
                </a:spcAft>
              </a:pPr>
              <a:t>23</a:t>
            </a:fld>
            <a:endParaRPr lang="es-ES" noProof="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Marcador de contenido 2">
            <a:extLst>
              <a:ext uri="{FF2B5EF4-FFF2-40B4-BE49-F238E27FC236}">
                <a16:creationId xmlns:a16="http://schemas.microsoft.com/office/drawing/2014/main" id="{3AB04589-6089-9603-7E78-D70A1A6BDB4B}"/>
              </a:ext>
            </a:extLst>
          </p:cNvPr>
          <p:cNvGraphicFramePr>
            <a:graphicFrameLocks noGrp="1"/>
          </p:cNvGraphicFramePr>
          <p:nvPr>
            <p:ph idx="1"/>
          </p:nvPr>
        </p:nvGraphicFramePr>
        <p:xfrm>
          <a:off x="5183188" y="603505"/>
          <a:ext cx="6172200" cy="6071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9087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to 3" descr="Rectángulo beige">
            <a:extLst>
              <a:ext uri="{FF2B5EF4-FFF2-40B4-BE49-F238E27FC236}">
                <a16:creationId xmlns:a16="http://schemas.microsoft.com/office/drawing/2014/main" id="{C6CF32E2-A869-4259-A659-5EEE6BDA3B59}"/>
              </a:ext>
            </a:extLst>
          </p:cNvPr>
          <p:cNvSpPr/>
          <p:nvPr/>
        </p:nvSpPr>
        <p:spPr>
          <a:xfrm>
            <a:off x="497304" y="244348"/>
            <a:ext cx="8882998" cy="6141161"/>
          </a:xfrm>
          <a:custGeom>
            <a:avLst/>
            <a:gdLst/>
            <a:ahLst/>
            <a:cxnLst/>
            <a:rect l="l" t="t" r="r" b="b"/>
            <a:pathLst>
              <a:path w="4010659" h="333375">
                <a:moveTo>
                  <a:pt x="0" y="333006"/>
                </a:moveTo>
                <a:lnTo>
                  <a:pt x="4010367" y="333006"/>
                </a:lnTo>
                <a:lnTo>
                  <a:pt x="4010367" y="0"/>
                </a:lnTo>
                <a:lnTo>
                  <a:pt x="0" y="0"/>
                </a:lnTo>
                <a:lnTo>
                  <a:pt x="0" y="333006"/>
                </a:lnTo>
                <a:close/>
              </a:path>
            </a:pathLst>
          </a:custGeom>
          <a:solidFill>
            <a:srgbClr val="92D050">
              <a:alpha val="73000"/>
            </a:srgbClr>
          </a:solidFill>
        </p:spPr>
        <p:txBody>
          <a:bodyPr wrap="square" lIns="0" tIns="0" rIns="0" bIns="0" rtlCol="0"/>
          <a:lstStyle/>
          <a:p>
            <a:pPr rtl="0"/>
            <a:endParaRPr lang="es-ES" dirty="0"/>
          </a:p>
        </p:txBody>
      </p:sp>
      <p:sp>
        <p:nvSpPr>
          <p:cNvPr id="14" name="Elipse 13" descr="Óvalo beige">
            <a:extLst>
              <a:ext uri="{FF2B5EF4-FFF2-40B4-BE49-F238E27FC236}">
                <a16:creationId xmlns:a16="http://schemas.microsoft.com/office/drawing/2014/main" id="{B8809DE3-0F1D-442A-8935-B40AD580864B}"/>
              </a:ext>
            </a:extLst>
          </p:cNvPr>
          <p:cNvSpPr/>
          <p:nvPr/>
        </p:nvSpPr>
        <p:spPr>
          <a:xfrm>
            <a:off x="11562237" y="6227432"/>
            <a:ext cx="266400" cy="26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objeto 6" descr="Rectángulo azul">
            <a:extLst>
              <a:ext uri="{FF2B5EF4-FFF2-40B4-BE49-F238E27FC236}">
                <a16:creationId xmlns:a16="http://schemas.microsoft.com/office/drawing/2014/main" id="{882E2F92-EB16-4B55-B49A-3C6AB7B2BF30}"/>
              </a:ext>
            </a:extLst>
          </p:cNvPr>
          <p:cNvSpPr/>
          <p:nvPr/>
        </p:nvSpPr>
        <p:spPr>
          <a:xfrm>
            <a:off x="753014" y="488695"/>
            <a:ext cx="10469722" cy="6141161"/>
          </a:xfrm>
          <a:custGeom>
            <a:avLst/>
            <a:gdLst/>
            <a:ahLst/>
            <a:cxnLst/>
            <a:rect l="l" t="t" r="r" b="b"/>
            <a:pathLst>
              <a:path w="6689725" h="3528060">
                <a:moveTo>
                  <a:pt x="0" y="3527996"/>
                </a:moveTo>
                <a:lnTo>
                  <a:pt x="6689648" y="3527996"/>
                </a:lnTo>
                <a:lnTo>
                  <a:pt x="6689648" y="0"/>
                </a:lnTo>
                <a:lnTo>
                  <a:pt x="0" y="0"/>
                </a:lnTo>
                <a:lnTo>
                  <a:pt x="0" y="3527996"/>
                </a:lnTo>
                <a:close/>
              </a:path>
            </a:pathLst>
          </a:custGeom>
          <a:solidFill>
            <a:schemeClr val="accent2"/>
          </a:solidFill>
        </p:spPr>
        <p:txBody>
          <a:bodyPr wrap="square" lIns="0" tIns="0" rIns="0" bIns="0" rtlCol="0"/>
          <a:lstStyle/>
          <a:p>
            <a:pPr rtl="0"/>
            <a:endParaRPr lang="es-ES" dirty="0"/>
          </a:p>
        </p:txBody>
      </p:sp>
      <p:sp>
        <p:nvSpPr>
          <p:cNvPr id="3" name="Título 2">
            <a:extLst>
              <a:ext uri="{FF2B5EF4-FFF2-40B4-BE49-F238E27FC236}">
                <a16:creationId xmlns:a16="http://schemas.microsoft.com/office/drawing/2014/main" id="{302303BC-9A39-470F-8733-A268BC16B299}"/>
              </a:ext>
            </a:extLst>
          </p:cNvPr>
          <p:cNvSpPr>
            <a:spLocks noGrp="1"/>
          </p:cNvSpPr>
          <p:nvPr>
            <p:ph type="title"/>
          </p:nvPr>
        </p:nvSpPr>
        <p:spPr>
          <a:xfrm>
            <a:off x="1258887" y="1363914"/>
            <a:ext cx="9213851" cy="838323"/>
          </a:xfrm>
          <a:solidFill>
            <a:srgbClr val="107082"/>
          </a:solidFill>
        </p:spPr>
        <p:txBody>
          <a:bodyPr rtlCol="0">
            <a:normAutofit/>
          </a:bodyPr>
          <a:lstStyle/>
          <a:p>
            <a:pPr rtl="0"/>
            <a:r>
              <a:rPr lang="es-ES" sz="3600" dirty="0">
                <a:solidFill>
                  <a:schemeClr val="bg1"/>
                </a:solidFill>
                <a:latin typeface="Tahoma" panose="020B0604030504040204" pitchFamily="34" charset="0"/>
                <a:ea typeface="Tahoma" panose="020B0604030504040204" pitchFamily="34" charset="0"/>
                <a:cs typeface="Tahoma" panose="020B0604030504040204" pitchFamily="34" charset="0"/>
              </a:rPr>
              <a:t>International </a:t>
            </a:r>
            <a:r>
              <a:rPr lang="es-ES" sz="3600" dirty="0" err="1">
                <a:solidFill>
                  <a:schemeClr val="bg1"/>
                </a:solidFill>
                <a:latin typeface="Tahoma" panose="020B0604030504040204" pitchFamily="34" charset="0"/>
                <a:ea typeface="Tahoma" panose="020B0604030504040204" pitchFamily="34" charset="0"/>
                <a:cs typeface="Tahoma" panose="020B0604030504040204" pitchFamily="34" charset="0"/>
              </a:rPr>
              <a:t>Partnering</a:t>
            </a:r>
            <a:r>
              <a:rPr lang="es-ES" sz="36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ES" sz="3600" dirty="0" err="1">
                <a:solidFill>
                  <a:schemeClr val="bg1"/>
                </a:solidFill>
                <a:latin typeface="Tahoma" panose="020B0604030504040204" pitchFamily="34" charset="0"/>
                <a:ea typeface="Tahoma" panose="020B0604030504040204" pitchFamily="34" charset="0"/>
                <a:cs typeface="Tahoma" panose="020B0604030504040204" pitchFamily="34" charset="0"/>
              </a:rPr>
              <a:t>Organizations</a:t>
            </a:r>
            <a:endParaRPr lang="es-ES" sz="2000" b="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 name="Marcador de número de diapositiva 4">
            <a:extLst>
              <a:ext uri="{FF2B5EF4-FFF2-40B4-BE49-F238E27FC236}">
                <a16:creationId xmlns:a16="http://schemas.microsoft.com/office/drawing/2014/main" id="{77C2D5CA-E2DA-4224-B2BC-C872D2EF6596}"/>
              </a:ext>
            </a:extLst>
          </p:cNvPr>
          <p:cNvSpPr>
            <a:spLocks noGrp="1"/>
          </p:cNvSpPr>
          <p:nvPr>
            <p:ph type="sldNum" sz="quarter" idx="12"/>
          </p:nvPr>
        </p:nvSpPr>
        <p:spPr/>
        <p:txBody>
          <a:bodyPr rtlCol="0"/>
          <a:lstStyle/>
          <a:p>
            <a:pPr rtl="0"/>
            <a:fld id="{82EE24B5-652C-4DB5-B7C3-B5BBEC1280B1}" type="slidenum">
              <a:rPr lang="es-ES" smtClean="0"/>
              <a:t>24</a:t>
            </a:fld>
            <a:endParaRPr lang="es-ES" dirty="0"/>
          </a:p>
        </p:txBody>
      </p:sp>
      <p:sp>
        <p:nvSpPr>
          <p:cNvPr id="15" name="objeto 27" descr="Rectángulo beige">
            <a:extLst>
              <a:ext uri="{FF2B5EF4-FFF2-40B4-BE49-F238E27FC236}">
                <a16:creationId xmlns:a16="http://schemas.microsoft.com/office/drawing/2014/main" id="{C5B67D68-F2A3-48A2-B2A0-C9DF8BA55D80}"/>
              </a:ext>
            </a:extLst>
          </p:cNvPr>
          <p:cNvSpPr/>
          <p:nvPr/>
        </p:nvSpPr>
        <p:spPr>
          <a:xfrm flipV="1">
            <a:off x="1258888" y="2201700"/>
            <a:ext cx="2592564" cy="78039"/>
          </a:xfrm>
          <a:custGeom>
            <a:avLst/>
            <a:gdLst/>
            <a:ahLst/>
            <a:cxnLst/>
            <a:rect l="l" t="t" r="r" b="b"/>
            <a:pathLst>
              <a:path w="2501265">
                <a:moveTo>
                  <a:pt x="0" y="0"/>
                </a:moveTo>
                <a:lnTo>
                  <a:pt x="2500883" y="0"/>
                </a:lnTo>
              </a:path>
            </a:pathLst>
          </a:custGeom>
          <a:ln w="54863">
            <a:solidFill>
              <a:srgbClr val="92D050"/>
            </a:solidFill>
          </a:ln>
        </p:spPr>
        <p:txBody>
          <a:bodyPr wrap="square" lIns="0" tIns="0" rIns="0" bIns="0" rtlCol="0"/>
          <a:lstStyle/>
          <a:p>
            <a:pPr rtl="0"/>
            <a:endParaRPr lang="es-ES" dirty="0"/>
          </a:p>
        </p:txBody>
      </p:sp>
      <p:sp>
        <p:nvSpPr>
          <p:cNvPr id="26" name="Marcador de contenido 2">
            <a:extLst>
              <a:ext uri="{FF2B5EF4-FFF2-40B4-BE49-F238E27FC236}">
                <a16:creationId xmlns:a16="http://schemas.microsoft.com/office/drawing/2014/main" id="{CCC92DB2-A5E9-1707-040E-D24E2EB0DD82}"/>
              </a:ext>
            </a:extLst>
          </p:cNvPr>
          <p:cNvSpPr txBox="1">
            <a:spLocks/>
          </p:cNvSpPr>
          <p:nvPr/>
        </p:nvSpPr>
        <p:spPr>
          <a:xfrm>
            <a:off x="1258888" y="2524086"/>
            <a:ext cx="9556750" cy="39697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lumMod val="20000"/>
                    <a:lumOff val="8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342900" indent="-342900" algn="l">
              <a:lnSpc>
                <a:spcPct val="15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Sister Libraries – American Library Association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https://www.ala.org/aboutala/affiliates/relatedgroups/sisterlibraries/sisterlibraries</a:t>
            </a:r>
          </a:p>
          <a:p>
            <a:pPr marL="342900" indent="-342900" algn="l">
              <a:lnSpc>
                <a:spcPct val="15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Sister Cities -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https://sistercities.org/</a:t>
            </a:r>
          </a:p>
          <a:p>
            <a:pPr marL="342900" indent="-342900" algn="l">
              <a:lnSpc>
                <a:spcPct val="15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Rotary International –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https://www.rotary.org/en</a:t>
            </a:r>
          </a:p>
          <a:p>
            <a:pPr marL="342900" indent="-342900" algn="l">
              <a:lnSpc>
                <a:spcPct val="150000"/>
              </a:lnSpc>
              <a:buFont typeface="Arial" panose="020B0604020202020204" pitchFamily="34" charset="0"/>
              <a:buChar char="•"/>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Government cooperation programs </a:t>
            </a:r>
          </a:p>
          <a:p>
            <a:pPr marL="342900" indent="-342900" algn="l">
              <a:lnSpc>
                <a:spcPct val="100000"/>
              </a:lnSpc>
              <a:buFont typeface="Arial" panose="020B0604020202020204" pitchFamily="34" charset="0"/>
              <a:buChar char="•"/>
            </a:pPr>
            <a:endParaRPr lang="es-MX"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66499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Marcador de posición de imagen 13">
            <a:extLst>
              <a:ext uri="{FF2B5EF4-FFF2-40B4-BE49-F238E27FC236}">
                <a16:creationId xmlns:a16="http://schemas.microsoft.com/office/drawing/2014/main" id="{75F235C7-0F3E-A75C-E974-9B59FB5075C4}"/>
              </a:ext>
            </a:extLst>
          </p:cNvPr>
          <p:cNvPicPr>
            <a:picLocks noGrp="1" noChangeAspect="1"/>
          </p:cNvPicPr>
          <p:nvPr>
            <p:ph sz="half" idx="4294967295"/>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0" y="1472312"/>
            <a:ext cx="3587262" cy="4590049"/>
          </a:xfrm>
          <a:noFill/>
        </p:spPr>
      </p:pic>
      <p:sp>
        <p:nvSpPr>
          <p:cNvPr id="16" name="Rectángulo 15">
            <a:extLst>
              <a:ext uri="{FF2B5EF4-FFF2-40B4-BE49-F238E27FC236}">
                <a16:creationId xmlns:a16="http://schemas.microsoft.com/office/drawing/2014/main" id="{6034CC2D-CA0D-A12E-28F2-280BA35BAC2C}"/>
              </a:ext>
            </a:extLst>
          </p:cNvPr>
          <p:cNvSpPr/>
          <p:nvPr/>
        </p:nvSpPr>
        <p:spPr>
          <a:xfrm>
            <a:off x="2588455" y="176463"/>
            <a:ext cx="9603545" cy="2181726"/>
          </a:xfrm>
          <a:prstGeom prst="rect">
            <a:avLst/>
          </a:prstGeom>
          <a:solidFill>
            <a:srgbClr val="92D05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a:extLst>
              <a:ext uri="{FF2B5EF4-FFF2-40B4-BE49-F238E27FC236}">
                <a16:creationId xmlns:a16="http://schemas.microsoft.com/office/drawing/2014/main" id="{F5C9F271-C190-CE62-8748-26B44557B706}"/>
              </a:ext>
            </a:extLst>
          </p:cNvPr>
          <p:cNvSpPr>
            <a:spLocks noGrp="1"/>
          </p:cNvSpPr>
          <p:nvPr>
            <p:ph type="title"/>
          </p:nvPr>
        </p:nvSpPr>
        <p:spPr>
          <a:xfrm>
            <a:off x="2881863" y="467226"/>
            <a:ext cx="8928599" cy="1600200"/>
          </a:xfrm>
        </p:spPr>
        <p:txBody>
          <a:bodyPr anchor="ctr">
            <a:normAutofit/>
          </a:bodyPr>
          <a:lstStyle/>
          <a:p>
            <a:r>
              <a:rPr lang="en-US" sz="36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Rotary International – Vision</a:t>
            </a:r>
            <a:br>
              <a:rPr lang="en-US"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br>
            <a:r>
              <a:rPr lang="en-US" sz="2000"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https://my.rotary.org/en/learning-reference/about-rotary/action-plan</a:t>
            </a:r>
            <a:endParaRPr lang="es-MX"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2E4DEA4C-0494-99D3-687E-13601FB038D5}"/>
              </a:ext>
            </a:extLst>
          </p:cNvPr>
          <p:cNvSpPr>
            <a:spLocks noGrp="1"/>
          </p:cNvSpPr>
          <p:nvPr>
            <p:ph idx="1"/>
          </p:nvPr>
        </p:nvSpPr>
        <p:spPr>
          <a:xfrm>
            <a:off x="3995225" y="2638926"/>
            <a:ext cx="7815237" cy="3679324"/>
          </a:xfrm>
        </p:spPr>
        <p:txBody>
          <a:bodyPr>
            <a:normAutofit/>
          </a:bodyPr>
          <a:lstStyle/>
          <a:p>
            <a:pPr marL="0" indent="0">
              <a:buNone/>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 a network that spans the globe</a:t>
            </a:r>
          </a:p>
          <a:p>
            <a:pPr marL="0" indent="0">
              <a:buNone/>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—bridging cultural, linguistic, generational, and geographic barriers</a:t>
            </a:r>
          </a:p>
          <a:p>
            <a:pPr marL="0" indent="0">
              <a:buNone/>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—and shares the vision of a better world.”</a:t>
            </a:r>
          </a:p>
          <a:p>
            <a:pPr marL="0" indent="0">
              <a:buNone/>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9" name="Slide Number Placeholder 1">
            <a:extLst>
              <a:ext uri="{FF2B5EF4-FFF2-40B4-BE49-F238E27FC236}">
                <a16:creationId xmlns:a16="http://schemas.microsoft.com/office/drawing/2014/main" id="{BD6850CB-8F71-FEEB-4DEC-631388D74A94}"/>
              </a:ext>
            </a:extLst>
          </p:cNvPr>
          <p:cNvSpPr>
            <a:spLocks noGrp="1"/>
          </p:cNvSpPr>
          <p:nvPr>
            <p:ph type="sldNum" sz="quarter" idx="12"/>
          </p:nvPr>
        </p:nvSpPr>
        <p:spPr/>
        <p:txBody>
          <a:bodyPr/>
          <a:lstStyle/>
          <a:p>
            <a:pPr rtl="0">
              <a:spcAft>
                <a:spcPts val="600"/>
              </a:spcAft>
            </a:pPr>
            <a:fld id="{82EE24B5-652C-4DB5-B7C3-B5BBEC1280B1}" type="slidenum">
              <a:rPr lang="es-ES" noProof="0" smtClean="0"/>
              <a:pPr rtl="0">
                <a:spcAft>
                  <a:spcPts val="600"/>
                </a:spcAft>
              </a:pPr>
              <a:t>25</a:t>
            </a:fld>
            <a:endParaRPr lang="es-ES" noProof="0"/>
          </a:p>
        </p:txBody>
      </p:sp>
    </p:spTree>
    <p:extLst>
      <p:ext uri="{BB962C8B-B14F-4D97-AF65-F5344CB8AC3E}">
        <p14:creationId xmlns:p14="http://schemas.microsoft.com/office/powerpoint/2010/main" val="964444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B1752B-9A16-1E4E-E088-FDD55FEAFFDF}"/>
              </a:ext>
            </a:extLst>
          </p:cNvPr>
          <p:cNvSpPr>
            <a:spLocks noGrp="1"/>
          </p:cNvSpPr>
          <p:nvPr>
            <p:ph type="title"/>
          </p:nvPr>
        </p:nvSpPr>
        <p:spPr/>
        <p:txBody>
          <a:bodyPr/>
          <a:lstStyle/>
          <a:p>
            <a:pPr algn="ctr"/>
            <a:r>
              <a:rPr lang="es-MX" dirty="0">
                <a:latin typeface="Tahoma" panose="020B0604030504040204" pitchFamily="34" charset="0"/>
                <a:ea typeface="Tahoma" panose="020B0604030504040204" pitchFamily="34" charset="0"/>
                <a:cs typeface="Tahoma" panose="020B0604030504040204" pitchFamily="34" charset="0"/>
              </a:rPr>
              <a:t>Libraries Without Borders</a:t>
            </a:r>
            <a:br>
              <a:rPr lang="es-MX" dirty="0">
                <a:latin typeface="Tahoma" panose="020B0604030504040204" pitchFamily="34" charset="0"/>
                <a:ea typeface="Tahoma" panose="020B0604030504040204" pitchFamily="34" charset="0"/>
                <a:cs typeface="Tahoma" panose="020B0604030504040204" pitchFamily="34" charset="0"/>
              </a:rPr>
            </a:br>
            <a:r>
              <a:rPr lang="es-MX" sz="1600" dirty="0">
                <a:latin typeface="Tahoma" panose="020B0604030504040204" pitchFamily="34" charset="0"/>
                <a:ea typeface="Tahoma" panose="020B0604030504040204" pitchFamily="34" charset="0"/>
                <a:cs typeface="Tahoma" panose="020B0604030504040204" pitchFamily="34" charset="0"/>
              </a:rPr>
              <a:t>https://www.librarieswithoutborders.org/</a:t>
            </a:r>
          </a:p>
        </p:txBody>
      </p:sp>
      <p:graphicFrame>
        <p:nvGraphicFramePr>
          <p:cNvPr id="8" name="Marcador de contenido 2">
            <a:extLst>
              <a:ext uri="{FF2B5EF4-FFF2-40B4-BE49-F238E27FC236}">
                <a16:creationId xmlns:a16="http://schemas.microsoft.com/office/drawing/2014/main" id="{4E2CD9A9-CDD4-1312-67BA-7FF283A03E10}"/>
              </a:ext>
            </a:extLst>
          </p:cNvPr>
          <p:cNvGraphicFramePr>
            <a:graphicFrameLocks noGrp="1"/>
          </p:cNvGraphicFramePr>
          <p:nvPr>
            <p:ph idx="1"/>
            <p:extLst>
              <p:ext uri="{D42A27DB-BD31-4B8C-83A1-F6EECF244321}">
                <p14:modId xmlns:p14="http://schemas.microsoft.com/office/powerpoint/2010/main" val="7051211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1078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6D299-2160-B8C8-278F-23B5301F3B0E}"/>
              </a:ext>
            </a:extLst>
          </p:cNvPr>
          <p:cNvSpPr>
            <a:spLocks noGrp="1"/>
          </p:cNvSpPr>
          <p:nvPr>
            <p:ph type="title"/>
          </p:nvPr>
        </p:nvSpPr>
        <p:spPr>
          <a:xfrm>
            <a:off x="138748" y="2623931"/>
            <a:ext cx="3183571" cy="2341078"/>
          </a:xfrm>
        </p:spPr>
        <p:txBody>
          <a:bodyPr>
            <a:normAutofit/>
          </a:bodyPr>
          <a:lstStyle/>
          <a:p>
            <a:pPr algn="ctr"/>
            <a:r>
              <a:rPr lang="es-MX" sz="4000" dirty="0" err="1">
                <a:latin typeface="Tahoma" panose="020B0604030504040204" pitchFamily="34" charset="0"/>
                <a:ea typeface="Tahoma" panose="020B0604030504040204" pitchFamily="34" charset="0"/>
                <a:cs typeface="Tahoma" panose="020B0604030504040204" pitchFamily="34" charset="0"/>
              </a:rPr>
              <a:t>Connection</a:t>
            </a:r>
            <a:r>
              <a:rPr lang="es-MX" sz="4000" dirty="0">
                <a:latin typeface="Tahoma" panose="020B0604030504040204" pitchFamily="34" charset="0"/>
                <a:ea typeface="Tahoma" panose="020B0604030504040204" pitchFamily="34" charset="0"/>
                <a:cs typeface="Tahoma" panose="020B0604030504040204" pitchFamily="34" charset="0"/>
              </a:rPr>
              <a:t> Roles: </a:t>
            </a:r>
            <a:br>
              <a:rPr lang="es-MX" sz="4000" dirty="0">
                <a:latin typeface="Tahoma" panose="020B0604030504040204" pitchFamily="34" charset="0"/>
                <a:ea typeface="Tahoma" panose="020B0604030504040204" pitchFamily="34" charset="0"/>
                <a:cs typeface="Tahoma" panose="020B0604030504040204" pitchFamily="34" charset="0"/>
              </a:rPr>
            </a:br>
            <a:r>
              <a:rPr lang="es-MX" sz="4000" dirty="0" err="1">
                <a:latin typeface="Tahoma" panose="020B0604030504040204" pitchFamily="34" charset="0"/>
                <a:ea typeface="Tahoma" panose="020B0604030504040204" pitchFamily="34" charset="0"/>
                <a:cs typeface="Tahoma" panose="020B0604030504040204" pitchFamily="34" charset="0"/>
              </a:rPr>
              <a:t>You</a:t>
            </a:r>
            <a:r>
              <a:rPr lang="es-MX" sz="4000" dirty="0">
                <a:latin typeface="Tahoma" panose="020B0604030504040204" pitchFamily="34" charset="0"/>
                <a:ea typeface="Tahoma" panose="020B0604030504040204" pitchFamily="34" charset="0"/>
                <a:cs typeface="Tahoma" panose="020B0604030504040204" pitchFamily="34" charset="0"/>
              </a:rPr>
              <a:t> Decide</a:t>
            </a:r>
          </a:p>
        </p:txBody>
      </p:sp>
      <p:sp>
        <p:nvSpPr>
          <p:cNvPr id="3" name="Marcador de contenido 2">
            <a:extLst>
              <a:ext uri="{FF2B5EF4-FFF2-40B4-BE49-F238E27FC236}">
                <a16:creationId xmlns:a16="http://schemas.microsoft.com/office/drawing/2014/main" id="{1AAE3F7E-8839-84E8-D2D7-5A3A8F80CB90}"/>
              </a:ext>
            </a:extLst>
          </p:cNvPr>
          <p:cNvSpPr>
            <a:spLocks noGrp="1"/>
          </p:cNvSpPr>
          <p:nvPr>
            <p:ph type="body" sz="half" idx="2"/>
          </p:nvPr>
        </p:nvSpPr>
        <p:spPr>
          <a:xfrm>
            <a:off x="5684521" y="609600"/>
            <a:ext cx="5667692" cy="6111239"/>
          </a:xfrm>
        </p:spPr>
        <p:txBody>
          <a:bodyPr>
            <a:noAutofit/>
          </a:bodyPr>
          <a:lstStyle/>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Ally</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Associate</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Colleague</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Companion</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Friend</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Participant</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Cohort</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Collaborator</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Comrade</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es-MX" sz="3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Teammate</a:t>
            </a: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endParaRPr lang="es-MX"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endParaRPr lang="es-MX" sz="3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97070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4C767-E597-6B0C-2C0C-62640605DDEA}"/>
              </a:ext>
            </a:extLst>
          </p:cNvPr>
          <p:cNvSpPr>
            <a:spLocks noGrp="1"/>
          </p:cNvSpPr>
          <p:nvPr>
            <p:ph type="title" idx="4294967295"/>
          </p:nvPr>
        </p:nvSpPr>
        <p:spPr>
          <a:xfrm>
            <a:off x="500743" y="394153"/>
            <a:ext cx="6582228" cy="1325563"/>
          </a:xfrm>
        </p:spPr>
        <p:txBody>
          <a:bodyPr anchor="b">
            <a:normAutofit fontScale="90000"/>
          </a:bodyPr>
          <a:lstStyle/>
          <a:p>
            <a:r>
              <a:rPr lang="es-MX" sz="5400" dirty="0" err="1">
                <a:latin typeface="Tahoma" panose="020B0604030504040204" pitchFamily="34" charset="0"/>
                <a:ea typeface="Tahoma" panose="020B0604030504040204" pitchFamily="34" charset="0"/>
                <a:cs typeface="Tahoma" panose="020B0604030504040204" pitchFamily="34" charset="0"/>
              </a:rPr>
              <a:t>Conclusions</a:t>
            </a:r>
            <a:br>
              <a:rPr lang="es-MX" sz="5400" dirty="0">
                <a:latin typeface="Tahoma" panose="020B0604030504040204" pitchFamily="34" charset="0"/>
                <a:ea typeface="Tahoma" panose="020B0604030504040204" pitchFamily="34" charset="0"/>
                <a:cs typeface="Tahoma" panose="020B0604030504040204" pitchFamily="34" charset="0"/>
              </a:rPr>
            </a:br>
            <a:endParaRPr lang="es-MX" sz="5400" dirty="0">
              <a:latin typeface="Tahoma" panose="020B0604030504040204" pitchFamily="34" charset="0"/>
              <a:ea typeface="Tahoma" panose="020B0604030504040204" pitchFamily="34" charset="0"/>
              <a:cs typeface="Tahoma" panose="020B0604030504040204" pitchFamily="34" charset="0"/>
            </a:endParaRPr>
          </a:p>
        </p:txBody>
      </p:sp>
      <p:sp>
        <p:nvSpPr>
          <p:cNvPr id="3" name="Marcador de contenido 2">
            <a:extLst>
              <a:ext uri="{FF2B5EF4-FFF2-40B4-BE49-F238E27FC236}">
                <a16:creationId xmlns:a16="http://schemas.microsoft.com/office/drawing/2014/main" id="{45B82426-D26B-3DEF-5AEA-A931AFF9C3B7}"/>
              </a:ext>
            </a:extLst>
          </p:cNvPr>
          <p:cNvSpPr>
            <a:spLocks noGrp="1"/>
          </p:cNvSpPr>
          <p:nvPr>
            <p:ph sz="half" idx="4294967295"/>
          </p:nvPr>
        </p:nvSpPr>
        <p:spPr>
          <a:xfrm>
            <a:off x="822959" y="1181871"/>
            <a:ext cx="7667897" cy="5088300"/>
          </a:xfrm>
        </p:spPr>
        <p:txBody>
          <a:bodyPr>
            <a:noAutofit/>
          </a:bodyPr>
          <a:lstStyle/>
          <a:p>
            <a:pPr marL="514350" indent="-514350">
              <a:spcBef>
                <a:spcPts val="0"/>
              </a:spcBef>
              <a:buFont typeface="+mj-lt"/>
              <a:buAutoNum type="arabicPeriod"/>
            </a:pP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Building</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personnal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connections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requires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to</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take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 step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beyond</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mental,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physical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and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technical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borders</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14350" indent="-514350">
              <a:spcBef>
                <a:spcPts val="0"/>
              </a:spcBef>
              <a:buFont typeface="+mj-lt"/>
              <a:buAutoNum type="arabicPeriod"/>
            </a:pP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14350" indent="-514350">
              <a:spcBef>
                <a:spcPts val="0"/>
              </a:spcBef>
              <a:buFont typeface="+mj-lt"/>
              <a:buAutoNum type="arabicPeriod"/>
            </a:pP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Benefits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can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of</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all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sorts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but</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mainly</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personal and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secondarily</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to</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your</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organization</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i.e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library</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or</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association</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Etc.</a:t>
            </a:r>
          </a:p>
          <a:p>
            <a:pPr marL="514350" indent="-514350">
              <a:spcBef>
                <a:spcPts val="0"/>
              </a:spcBef>
              <a:buFont typeface="+mj-lt"/>
              <a:buAutoNum type="arabicPeriod"/>
            </a:pP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14350" indent="-514350">
              <a:spcBef>
                <a:spcPts val="0"/>
              </a:spcBef>
              <a:buFont typeface="+mj-lt"/>
              <a:buAutoNum type="arabicPeriod"/>
            </a:pP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When</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you</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create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international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synergies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you</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make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this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world</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more humane</a:t>
            </a:r>
          </a:p>
          <a:p>
            <a:pPr marL="514350" indent="-514350">
              <a:spcBef>
                <a:spcPts val="0"/>
              </a:spcBef>
              <a:buFont typeface="+mj-lt"/>
              <a:buAutoNum type="arabicPeriod"/>
            </a:pP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14350" indent="-514350">
              <a:spcBef>
                <a:spcPts val="0"/>
              </a:spcBef>
              <a:buFont typeface="+mj-lt"/>
              <a:buAutoNum type="arabicPeriod"/>
            </a:pP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The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world</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is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as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small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as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your</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international</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connections</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are</a:t>
            </a:r>
          </a:p>
          <a:p>
            <a:pPr marL="514350" indent="-514350">
              <a:spcBef>
                <a:spcPts val="0"/>
              </a:spcBef>
              <a:buFont typeface="+mj-lt"/>
              <a:buAutoNum type="arabicPeriod"/>
            </a:pP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14350" indent="-514350">
              <a:spcBef>
                <a:spcPts val="0"/>
              </a:spcBef>
              <a:buFont typeface="+mj-lt"/>
              <a:buAutoNum type="arabicPeriod"/>
            </a:pP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Be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part</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of</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the</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2600" dirty="0" err="1">
                <a:solidFill>
                  <a:schemeClr val="tx1"/>
                </a:solidFill>
                <a:latin typeface="Tahoma" panose="020B0604030504040204" pitchFamily="34" charset="0"/>
                <a:ea typeface="Tahoma" panose="020B0604030504040204" pitchFamily="34" charset="0"/>
                <a:cs typeface="Tahoma" panose="020B0604030504040204" pitchFamily="34" charset="0"/>
              </a:rPr>
              <a:t>world</a:t>
            </a:r>
            <a:r>
              <a:rPr lang="es-MX" sz="2600" dirty="0">
                <a:solidFill>
                  <a:schemeClr val="tx1"/>
                </a:solidFill>
                <a:latin typeface="Tahoma" panose="020B0604030504040204" pitchFamily="34" charset="0"/>
                <a:ea typeface="Tahoma" panose="020B0604030504040204" pitchFamily="34" charset="0"/>
                <a:cs typeface="Tahoma" panose="020B0604030504040204" pitchFamily="34" charset="0"/>
              </a:rPr>
              <a:t>…</a:t>
            </a:r>
          </a:p>
          <a:p>
            <a:pPr>
              <a:spcBef>
                <a:spcPts val="0"/>
              </a:spcBef>
            </a:pP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person holding a globe">
            <a:extLst>
              <a:ext uri="{FF2B5EF4-FFF2-40B4-BE49-F238E27FC236}">
                <a16:creationId xmlns:a16="http://schemas.microsoft.com/office/drawing/2014/main" id="{CFC1924A-12B6-16CB-2974-E4BF499C5FF3}"/>
              </a:ext>
            </a:extLst>
          </p:cNvPr>
          <p:cNvPicPr>
            <a:picLocks noChangeAspect="1"/>
          </p:cNvPicPr>
          <p:nvPr/>
        </p:nvPicPr>
        <p:blipFill rotWithShape="1">
          <a:blip r:embed="rId2">
            <a:alphaModFix amt="50000"/>
          </a:blip>
          <a:srcRect l="28636" t="1006" r="40818" b="-1006"/>
          <a:stretch/>
        </p:blipFill>
        <p:spPr>
          <a:xfrm>
            <a:off x="8671198" y="10"/>
            <a:ext cx="352080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61962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7EAB36B0-7F28-60F5-A34C-153BDBE34124}"/>
              </a:ext>
            </a:extLst>
          </p:cNvPr>
          <p:cNvSpPr/>
          <p:nvPr/>
        </p:nvSpPr>
        <p:spPr>
          <a:xfrm>
            <a:off x="2588455" y="176463"/>
            <a:ext cx="9603545" cy="972459"/>
          </a:xfrm>
          <a:prstGeom prst="rect">
            <a:avLst/>
          </a:prstGeom>
          <a:solidFill>
            <a:srgbClr val="92D05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ítulo 1">
            <a:extLst>
              <a:ext uri="{FF2B5EF4-FFF2-40B4-BE49-F238E27FC236}">
                <a16:creationId xmlns:a16="http://schemas.microsoft.com/office/drawing/2014/main" id="{9A04C767-E597-6B0C-2C0C-62640605DDEA}"/>
              </a:ext>
            </a:extLst>
          </p:cNvPr>
          <p:cNvSpPr>
            <a:spLocks noGrp="1"/>
          </p:cNvSpPr>
          <p:nvPr>
            <p:ph type="title" idx="4294967295"/>
          </p:nvPr>
        </p:nvSpPr>
        <p:spPr>
          <a:xfrm>
            <a:off x="3021317" y="144084"/>
            <a:ext cx="6582228" cy="972458"/>
          </a:xfrm>
        </p:spPr>
        <p:txBody>
          <a:bodyPr anchor="b">
            <a:normAutofit/>
          </a:bodyPr>
          <a:lstStyle/>
          <a:p>
            <a:r>
              <a:rPr lang="es-MX" sz="4400" dirty="0" err="1">
                <a:latin typeface="Tahoma" panose="020B0604030504040204" pitchFamily="34" charset="0"/>
                <a:ea typeface="Tahoma" panose="020B0604030504040204" pitchFamily="34" charset="0"/>
                <a:cs typeface="Tahoma" panose="020B0604030504040204" pitchFamily="34" charset="0"/>
              </a:rPr>
              <a:t>References</a:t>
            </a:r>
            <a:endParaRPr lang="es-MX" sz="4400" dirty="0">
              <a:latin typeface="Tahoma" panose="020B0604030504040204" pitchFamily="34" charset="0"/>
              <a:ea typeface="Tahoma" panose="020B0604030504040204" pitchFamily="34" charset="0"/>
              <a:cs typeface="Tahoma" panose="020B0604030504040204" pitchFamily="34" charset="0"/>
            </a:endParaRPr>
          </a:p>
        </p:txBody>
      </p:sp>
      <p:sp>
        <p:nvSpPr>
          <p:cNvPr id="10" name="Marcador de contenido 2">
            <a:extLst>
              <a:ext uri="{FF2B5EF4-FFF2-40B4-BE49-F238E27FC236}">
                <a16:creationId xmlns:a16="http://schemas.microsoft.com/office/drawing/2014/main" id="{B13ECD79-78C1-12B2-A676-284F93FE3EA7}"/>
              </a:ext>
            </a:extLst>
          </p:cNvPr>
          <p:cNvSpPr txBox="1">
            <a:spLocks/>
          </p:cNvSpPr>
          <p:nvPr/>
        </p:nvSpPr>
        <p:spPr>
          <a:xfrm>
            <a:off x="367324" y="1350498"/>
            <a:ext cx="11407334" cy="52120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spcAft>
                <a:spcPts val="300"/>
              </a:spcAft>
            </a:pPr>
            <a:r>
              <a:rPr lang="es-MX" b="1" dirty="0" err="1">
                <a:solidFill>
                  <a:srgbClr val="107082"/>
                </a:solidFill>
                <a:effectLst/>
                <a:latin typeface="Tahoma" panose="020B0604030504040204" pitchFamily="34" charset="0"/>
                <a:ea typeface="Tahoma" panose="020B0604030504040204" pitchFamily="34" charset="0"/>
                <a:cs typeface="Tahoma" panose="020B0604030504040204" pitchFamily="34" charset="0"/>
              </a:rPr>
              <a:t>Cooperation</a:t>
            </a:r>
            <a:r>
              <a:rPr lang="es-MX"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 </a:t>
            </a:r>
            <a:r>
              <a:rPr lang="fr-FR"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https://dictionary.cambridge.org/es/diccionario/ingles-espanol/cooperation</a:t>
            </a:r>
            <a:r>
              <a:rPr lang="fr-FR"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fr-FR" b="1" dirty="0" err="1">
                <a:solidFill>
                  <a:srgbClr val="107082"/>
                </a:solidFill>
                <a:effectLst/>
                <a:latin typeface="Tahoma" panose="020B0604030504040204" pitchFamily="34" charset="0"/>
                <a:ea typeface="Tahoma" panose="020B0604030504040204" pitchFamily="34" charset="0"/>
                <a:cs typeface="Tahoma" panose="020B0604030504040204" pitchFamily="34" charset="0"/>
              </a:rPr>
              <a:t>Cooperation</a:t>
            </a:r>
            <a:r>
              <a:rPr lang="fr-FR"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 Versus Collaboration. </a:t>
            </a:r>
            <a:r>
              <a:rPr lang="fr-FR"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https://english.stackexchange.com/questions/28752/whats-the-difference-between-collaborate-and-cooperate</a:t>
            </a:r>
            <a:r>
              <a:rPr lang="fr-FR"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fr-FR"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Collaboration. </a:t>
            </a:r>
            <a:r>
              <a:rPr lang="fr-FR"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https://www.oxfordlearnersdictionaries.com/definition/american_english/collaboration</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Colleagues </a:t>
            </a: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a:t>
            </a: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107082"/>
                </a:solidFill>
                <a:effectLst/>
                <a:latin typeface="Tahoma" panose="020B0604030504040204" pitchFamily="34" charset="0"/>
                <a:ea typeface="Tahoma" panose="020B0604030504040204" pitchFamily="34" charset="0"/>
                <a:cs typeface="Tahoma" panose="020B0604030504040204" pitchFamily="34" charset="0"/>
              </a:rPr>
              <a:t>Comraderie</a:t>
            </a: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https://www.awakenthegreatnesswithin.com/35-best-friend-quotes-on-success/</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Partnership</a:t>
            </a:r>
            <a:r>
              <a:rPr lang="en-US" b="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https://www.oxfordlearnersdictionaries.com/definition/english/partner_1</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Friendships.</a:t>
            </a: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https://www.awakenthegreatnesswithin.com/35-best-friend-quotes-on-success/</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Community Development</a:t>
            </a:r>
            <a:r>
              <a:rPr lang="en-US" b="1" dirty="0">
                <a:solidFill>
                  <a:srgbClr val="107082"/>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https://en.wikipedia.org/wiki/Community</a:t>
            </a: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 "Community development". </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UNTERM</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Archived</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from</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dirty="0" err="1">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the</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 original</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on</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14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July</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2014.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Retrieved</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7 </a:t>
            </a:r>
            <a:r>
              <a:rPr lang="es-MX"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July</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2014</a:t>
            </a: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Community capacity building.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https://en.wikipedia.org/wiki/Community_development</a:t>
            </a:r>
            <a:b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t>Clay, Roger A.; Jones, Susan R. (2009). "A Brief History of Community Economic Development". </a:t>
            </a:r>
            <a:r>
              <a:rPr lang="en-US" i="1" dirty="0">
                <a:solidFill>
                  <a:schemeClr val="tx1"/>
                </a:solidFill>
                <a:effectLst/>
                <a:latin typeface="Tahoma" panose="020B0604030504040204" pitchFamily="34" charset="0"/>
                <a:ea typeface="Tahoma" panose="020B0604030504040204" pitchFamily="34" charset="0"/>
                <a:cs typeface="Tahoma" panose="020B0604030504040204" pitchFamily="34" charset="0"/>
              </a:rPr>
              <a:t>Journal of Affordable Housing &amp; Community Development Law</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b="1" dirty="0">
                <a:solidFill>
                  <a:schemeClr val="tx1"/>
                </a:solidFill>
                <a:effectLst/>
                <a:latin typeface="Tahoma" panose="020B0604030504040204" pitchFamily="34" charset="0"/>
                <a:ea typeface="Tahoma" panose="020B0604030504040204" pitchFamily="34" charset="0"/>
                <a:cs typeface="Tahoma" panose="020B0604030504040204" pitchFamily="34" charset="0"/>
              </a:rPr>
              <a:t>18</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t> (3): 257–267. </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0">
                  <a:extLst>
                    <a:ext uri="{A12FA001-AC4F-418D-AE19-62706E023703}">
                      <ahyp:hlinkClr xmlns:ahyp="http://schemas.microsoft.com/office/drawing/2018/hyperlinkcolor" val="tx"/>
                    </a:ext>
                  </a:extLst>
                </a:hlinkClick>
              </a:rPr>
              <a:t>JSTOR</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1">
                  <a:extLst>
                    <a:ext uri="{A12FA001-AC4F-418D-AE19-62706E023703}">
                      <ahyp:hlinkClr xmlns:ahyp="http://schemas.microsoft.com/office/drawing/2018/hyperlinkcolor" val="tx"/>
                    </a:ext>
                  </a:extLst>
                </a:hlinkClick>
              </a:rPr>
              <a:t>25782846</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Professional Association Concept / Benefits</a:t>
            </a:r>
            <a:r>
              <a:rPr lang="en-US" b="1" dirty="0">
                <a:solidFill>
                  <a:srgbClr val="107082"/>
                </a:solidFill>
                <a:latin typeface="Tahoma" panose="020B0604030504040204" pitchFamily="34" charset="0"/>
                <a:ea typeface="Tahoma" panose="020B0604030504040204" pitchFamily="34" charset="0"/>
                <a:cs typeface="Tahoma" panose="020B0604030504040204" pitchFamily="34" charset="0"/>
              </a:rPr>
              <a:t>.</a:t>
            </a: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2">
                  <a:extLst>
                    <a:ext uri="{A12FA001-AC4F-418D-AE19-62706E023703}">
                      <ahyp:hlinkClr xmlns:ahyp="http://schemas.microsoft.com/office/drawing/2018/hyperlinkcolor" val="tx"/>
                    </a:ext>
                  </a:extLst>
                </a:hlinkClick>
              </a:rPr>
              <a:t>https://en.wikipedia.org/wiki/Professional_association</a:t>
            </a:r>
            <a:b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"Our</a:t>
            </a:r>
            <a:r>
              <a:rPr lang="es-MX"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 </a:t>
            </a:r>
            <a:r>
              <a:rPr lang="en-US"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definition</a:t>
            </a:r>
            <a:r>
              <a:rPr lang="es-MX"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 </a:t>
            </a:r>
            <a:r>
              <a:rPr lang="en-US" i="1"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of a Professional Body"</a:t>
            </a:r>
            <a:r>
              <a:rPr lang="en-US"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i="1"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4">
                  <a:extLst>
                    <a:ext uri="{A12FA001-AC4F-418D-AE19-62706E023703}">
                      <ahyp:hlinkClr xmlns:ahyp="http://schemas.microsoft.com/office/drawing/2018/hyperlinkcolor" val="tx"/>
                    </a:ext>
                  </a:extLst>
                </a:hlinkClick>
              </a:rPr>
              <a:t>Science Council</a:t>
            </a:r>
            <a:r>
              <a:rPr lang="en-US"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5">
                  <a:extLst>
                    <a:ext uri="{A12FA001-AC4F-418D-AE19-62706E023703}">
                      <ahyp:hlinkClr xmlns:ahyp="http://schemas.microsoft.com/office/drawing/2018/hyperlinkcolor" val="tx"/>
                    </a:ext>
                  </a:extLst>
                </a:hlinkClick>
              </a:rPr>
              <a:t>Archived</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from</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the</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original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on</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24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February</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2019.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Retrieved</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23 </a:t>
            </a:r>
            <a:r>
              <a:rPr lang="es-MX"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February</a:t>
            </a:r>
            <a:r>
              <a:rPr lang="es-MX"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2019.</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Tips and tricks – Partnerships.</a:t>
            </a:r>
            <a:r>
              <a:rPr lang="en-US" b="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6">
                  <a:extLst>
                    <a:ext uri="{A12FA001-AC4F-418D-AE19-62706E023703}">
                      <ahyp:hlinkClr xmlns:ahyp="http://schemas.microsoft.com/office/drawing/2018/hyperlinkcolor" val="tx"/>
                    </a:ext>
                  </a:extLst>
                </a:hlinkClick>
              </a:rPr>
              <a:t>https://www.healthline.com/health/benefits-of-friendship#takeaway</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Rotary International – Vision.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7">
                  <a:extLst>
                    <a:ext uri="{A12FA001-AC4F-418D-AE19-62706E023703}">
                      <ahyp:hlinkClr xmlns:ahyp="http://schemas.microsoft.com/office/drawing/2018/hyperlinkcolor" val="tx"/>
                    </a:ext>
                  </a:extLst>
                </a:hlinkClick>
              </a:rPr>
              <a:t>https://my.rotary.org/en/learning-reference/about-rotary/action-plan</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Bef>
                <a:spcPts val="0"/>
              </a:spcBef>
              <a:spcAft>
                <a:spcPts val="300"/>
              </a:spcAft>
            </a:pPr>
            <a:r>
              <a:rPr lang="en-US" b="1" dirty="0">
                <a:solidFill>
                  <a:srgbClr val="107082"/>
                </a:solidFill>
                <a:effectLst/>
                <a:latin typeface="Tahoma" panose="020B0604030504040204" pitchFamily="34" charset="0"/>
                <a:ea typeface="Tahoma" panose="020B0604030504040204" pitchFamily="34" charset="0"/>
                <a:cs typeface="Tahoma" panose="020B0604030504040204" pitchFamily="34" charset="0"/>
              </a:rPr>
              <a:t>Libraries Without Borders.</a:t>
            </a:r>
            <a:r>
              <a:rPr lang="en-US" b="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8">
                  <a:extLst>
                    <a:ext uri="{A12FA001-AC4F-418D-AE19-62706E023703}">
                      <ahyp:hlinkClr xmlns:ahyp="http://schemas.microsoft.com/office/drawing/2018/hyperlinkcolor" val="tx"/>
                    </a:ext>
                  </a:extLst>
                </a:hlinkClick>
              </a:rPr>
              <a:t>https://www.librarieswithoutborders.org/</a:t>
            </a:r>
            <a:r>
              <a:rPr lang="en-US"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s-MX"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300"/>
              </a:spcAft>
              <a:buNone/>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0"/>
              </a:spcBef>
              <a:spcAft>
                <a:spcPts val="300"/>
              </a:spcAft>
              <a:buFont typeface="Wingdings" panose="05000000000000000000" pitchFamily="2" charset="2"/>
              <a:buChar char="§"/>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99458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6">
            <a:extLst>
              <a:ext uri="{FF2B5EF4-FFF2-40B4-BE49-F238E27FC236}">
                <a16:creationId xmlns:a16="http://schemas.microsoft.com/office/drawing/2014/main" id="{BD5BAEF8-04EE-4148-AB9D-25427A926896}"/>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675"/>
            <a:ext cx="12192000" cy="6857326"/>
          </a:xfrm>
          <a:prstGeom prst="rect">
            <a:avLst/>
          </a:prstGeom>
        </p:spPr>
      </p:pic>
      <p:sp>
        <p:nvSpPr>
          <p:cNvPr id="5" name="Marcador de contenido 4">
            <a:extLst>
              <a:ext uri="{FF2B5EF4-FFF2-40B4-BE49-F238E27FC236}">
                <a16:creationId xmlns:a16="http://schemas.microsoft.com/office/drawing/2014/main" id="{D5537408-2125-4CE5-92A7-F7E0FCBA31D0}"/>
              </a:ext>
            </a:extLst>
          </p:cNvPr>
          <p:cNvSpPr txBox="1">
            <a:spLocks/>
          </p:cNvSpPr>
          <p:nvPr/>
        </p:nvSpPr>
        <p:spPr>
          <a:xfrm>
            <a:off x="-1" y="1341439"/>
            <a:ext cx="6348413" cy="4140200"/>
          </a:xfrm>
          <a:prstGeom prst="rect">
            <a:avLst/>
          </a:prstGeom>
          <a:solidFill>
            <a:schemeClr val="accent2"/>
          </a:solidFill>
        </p:spPr>
        <p:txBody>
          <a:bodyPr lIns="1548000" tIns="216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25000"/>
              </a:lnSpc>
              <a:buFont typeface="Arial" panose="020B0604020202020204" pitchFamily="34" charset="0"/>
              <a:buNone/>
            </a:pPr>
            <a:endParaRPr lang="es-ES" sz="2500" b="1" dirty="0">
              <a:solidFill>
                <a:schemeClr val="bg2">
                  <a:alpha val="50000"/>
                </a:schemeClr>
              </a:solidFill>
            </a:endParaRPr>
          </a:p>
        </p:txBody>
      </p:sp>
      <p:sp>
        <p:nvSpPr>
          <p:cNvPr id="6" name="objeto 6" descr="Rectángulo beige">
            <a:extLst>
              <a:ext uri="{FF2B5EF4-FFF2-40B4-BE49-F238E27FC236}">
                <a16:creationId xmlns:a16="http://schemas.microsoft.com/office/drawing/2014/main" id="{B0C70F64-F3E5-413B-AF4F-E15CE944B761}"/>
              </a:ext>
            </a:extLst>
          </p:cNvPr>
          <p:cNvSpPr/>
          <p:nvPr/>
        </p:nvSpPr>
        <p:spPr>
          <a:xfrm>
            <a:off x="612240" y="3942099"/>
            <a:ext cx="3312000" cy="0"/>
          </a:xfrm>
          <a:custGeom>
            <a:avLst/>
            <a:gdLst/>
            <a:ahLst/>
            <a:cxnLst/>
            <a:rect l="l" t="t" r="r" b="b"/>
            <a:pathLst>
              <a:path w="4206240">
                <a:moveTo>
                  <a:pt x="0" y="0"/>
                </a:moveTo>
                <a:lnTo>
                  <a:pt x="4206240" y="0"/>
                </a:lnTo>
              </a:path>
            </a:pathLst>
          </a:custGeom>
          <a:ln w="54863">
            <a:solidFill>
              <a:srgbClr val="92D050"/>
            </a:solidFill>
          </a:ln>
        </p:spPr>
        <p:txBody>
          <a:bodyPr wrap="square" lIns="0" tIns="0" rIns="0" bIns="0" rtlCol="0"/>
          <a:lstStyle/>
          <a:p>
            <a:pPr rtl="0"/>
            <a:endParaRPr lang="es-ES" dirty="0"/>
          </a:p>
        </p:txBody>
      </p:sp>
      <p:sp>
        <p:nvSpPr>
          <p:cNvPr id="2" name="Título 1">
            <a:extLst>
              <a:ext uri="{FF2B5EF4-FFF2-40B4-BE49-F238E27FC236}">
                <a16:creationId xmlns:a16="http://schemas.microsoft.com/office/drawing/2014/main" id="{1BD43A5E-77DF-44FD-800D-158434A3ABC6}"/>
              </a:ext>
            </a:extLst>
          </p:cNvPr>
          <p:cNvSpPr>
            <a:spLocks noGrp="1"/>
          </p:cNvSpPr>
          <p:nvPr>
            <p:ph type="title"/>
          </p:nvPr>
        </p:nvSpPr>
        <p:spPr>
          <a:xfrm>
            <a:off x="500575" y="2748757"/>
            <a:ext cx="4859215" cy="1325563"/>
          </a:xfrm>
        </p:spPr>
        <p:txBody>
          <a:bodyPr rtlCol="0">
            <a:normAutofit/>
          </a:bodyPr>
          <a:lstStyle/>
          <a:p>
            <a:pPr rtl="0"/>
            <a:r>
              <a:rPr lang="es-ES" sz="5000" dirty="0">
                <a:solidFill>
                  <a:schemeClr val="bg1"/>
                </a:solidFill>
              </a:rPr>
              <a:t>¡GRACIAS!</a:t>
            </a:r>
            <a:endParaRPr lang="es-ES" sz="5000" dirty="0"/>
          </a:p>
        </p:txBody>
      </p:sp>
    </p:spTree>
    <p:extLst>
      <p:ext uri="{BB962C8B-B14F-4D97-AF65-F5344CB8AC3E}">
        <p14:creationId xmlns:p14="http://schemas.microsoft.com/office/powerpoint/2010/main" val="1486951216"/>
      </p:ext>
    </p:extLst>
  </p:cSld>
  <p:clrMapOvr>
    <a:masterClrMapping/>
  </p:clrMapOvr>
</p:sld>
</file>

<file path=ppt/theme/theme1.xml><?xml version="1.0" encoding="utf-8"?>
<a:theme xmlns:a="http://schemas.openxmlformats.org/drawingml/2006/main" name="Tema de la oficina">
  <a:themeElements>
    <a:clrScheme name="Custom 30">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Custom 24">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5087709_TF45022061.potx" id="{CF8F7AC9-B209-40DA-B01B-03DE7680F64C}" vid="{9567545B-13CB-48C1-B233-082DD3A40F6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118CE8-9293-4220-BA3B-5D353B13ABC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2DDA16B-F3AC-4A5B-9F5F-6F5A8F47A9E6}">
  <ds:schemaRefs>
    <ds:schemaRef ds:uri="http://schemas.microsoft.com/sharepoint/v3/contenttype/forms"/>
  </ds:schemaRefs>
</ds:datastoreItem>
</file>

<file path=customXml/itemProps3.xml><?xml version="1.0" encoding="utf-8"?>
<ds:datastoreItem xmlns:ds="http://schemas.openxmlformats.org/officeDocument/2006/customXml" ds:itemID="{A426FE2C-7640-4BF0-9D68-FDFD4151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Plan de marketing de servicios profesionales</Template>
  <TotalTime>756</TotalTime>
  <Words>1447</Words>
  <Application>Microsoft Macintosh PowerPoint</Application>
  <PresentationFormat>Panorámica</PresentationFormat>
  <Paragraphs>197</Paragraphs>
  <Slides>30</Slides>
  <Notes>10</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30</vt:i4>
      </vt:variant>
    </vt:vector>
  </HeadingPairs>
  <TitlesOfParts>
    <vt:vector size="39" baseType="lpstr">
      <vt:lpstr>Arial</vt:lpstr>
      <vt:lpstr>Arial </vt:lpstr>
      <vt:lpstr>Calibri</vt:lpstr>
      <vt:lpstr>Calibri Light</vt:lpstr>
      <vt:lpstr>Gill Sans MT</vt:lpstr>
      <vt:lpstr>Tahoma</vt:lpstr>
      <vt:lpstr>Wingdings</vt:lpstr>
      <vt:lpstr>Tema de la oficina</vt:lpstr>
      <vt:lpstr>Tema de Office</vt:lpstr>
      <vt:lpstr>Global Connections:  How to Build International Partnerships International conference:  “Better Together: The Power of Global Library Connections”, The International Library and Cultural Exchange Interest Group, Colorado Association of Libraries  March 7, 2023 (virtual), 2023  - Tuesday Colorado School of Mines Denver, Colorado, USA</vt:lpstr>
      <vt:lpstr>  Objective   </vt:lpstr>
      <vt:lpstr>“Better Together:  The Power of Global Library Connections” </vt:lpstr>
      <vt:lpstr>Seek – Identify Benefits </vt:lpstr>
      <vt:lpstr>Developing Countries Interests</vt:lpstr>
      <vt:lpstr>Cultural Understanding: Examples</vt:lpstr>
      <vt:lpstr>Macro National Development Factors</vt:lpstr>
      <vt:lpstr>Types of Connections</vt:lpstr>
      <vt:lpstr>Cooperation https://dictionary.cambridge.org/es/diccionario/ingles-espanol/cooperation</vt:lpstr>
      <vt:lpstr>Collaboration https://www.oxfordlearnersdictionaries.com/definition/american_english/collaboration</vt:lpstr>
      <vt:lpstr>Cooperation Versus Collaboration https://english.stackexchange.com/questions/28752/whats-the-difference-between-collaborate-and-cooperate</vt:lpstr>
      <vt:lpstr>Partnership https://www.oxfordlearnersdictionaries.com/definition/english/partner_1</vt:lpstr>
      <vt:lpstr>Collaborate Versus Partner</vt:lpstr>
      <vt:lpstr>Community Development Approaches</vt:lpstr>
      <vt:lpstr>Community capacity building https://en.wikipedia.org/wiki/Community_development Clay, Roger A.; Jones, Susan R. (2009). "A Brief History of Community Economic Development". Journal of Affordable Housing &amp; Community Development Law. 18 (3): 257–267. JSTOR 25782846</vt:lpstr>
      <vt:lpstr> Community Development https://en.wikipedia.org/wiki/Community "Community development". UNTERM. Archived from the original on 14 July 2014. Retrieved 7 July 2014.</vt:lpstr>
      <vt:lpstr>Friendships https://www.awakenthegreatnesswithin.com/35-best-friend-quotes-on-success/</vt:lpstr>
      <vt:lpstr>Colleagues - Comraderie https://www.awakenthegreatnesswithin.com/35-best-friend-quotes-on-success/</vt:lpstr>
      <vt:lpstr>Ways to begin</vt:lpstr>
      <vt:lpstr>Personal Versus Institutional</vt:lpstr>
      <vt:lpstr>Tips and tricks – Partnerships https://www.healthline.com/health/benefits-of-friendship#takeaway</vt:lpstr>
      <vt:lpstr>Attend Conferences</vt:lpstr>
      <vt:lpstr>Associations – Great Venues</vt:lpstr>
      <vt:lpstr>International Partnering Organizations</vt:lpstr>
      <vt:lpstr>Rotary International – Vision https://my.rotary.org/en/learning-reference/about-rotary/action-plan</vt:lpstr>
      <vt:lpstr>Libraries Without Borders https://www.librarieswithoutborders.org/</vt:lpstr>
      <vt:lpstr>Connection Roles:  You Decide</vt:lpstr>
      <vt:lpstr>Conclusions </vt:lpstr>
      <vt:lpstr>References</vt:lpstr>
      <vt:lpstr>¡GRACIAS!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Connections:  How to Build International Partnerships International conference:  “Better Together: The Power of Global Library Connections”, The International Library and Cultural Exchange Interest Group, Colorado Association of Libraries  March 6, 2023 (virtual) and March 7, 2023  Colorado School of Mines Denver, Colorado, USA</dc:title>
  <dc:creator>Claudia Itzel Del Ángel</dc:creator>
  <cp:lastModifiedBy>Usuario de Microsoft Office</cp:lastModifiedBy>
  <cp:revision>11</cp:revision>
  <cp:lastPrinted>2023-03-03T15:05:25Z</cp:lastPrinted>
  <dcterms:created xsi:type="dcterms:W3CDTF">2023-03-02T00:20:42Z</dcterms:created>
  <dcterms:modified xsi:type="dcterms:W3CDTF">2023-03-07T05:52:53Z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