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66" r:id="rId5"/>
    <p:sldId id="264" r:id="rId6"/>
    <p:sldId id="259" r:id="rId7"/>
    <p:sldId id="265" r:id="rId8"/>
    <p:sldId id="267" r:id="rId9"/>
    <p:sldId id="268" r:id="rId10"/>
    <p:sldId id="269" r:id="rId11"/>
    <p:sldId id="270" r:id="rId12"/>
    <p:sldId id="27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186" autoAdjust="0"/>
  </p:normalViewPr>
  <p:slideViewPr>
    <p:cSldViewPr>
      <p:cViewPr>
        <p:scale>
          <a:sx n="74" d="100"/>
          <a:sy n="74" d="100"/>
        </p:scale>
        <p:origin x="-1344" y="-5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AC186A-3FAA-4620-AF26-042A335823ED}" type="datetimeFigureOut">
              <a:rPr lang="en-US" smtClean="0"/>
              <a:t>3/6/2023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B489F7-B7A3-42AA-A059-545D70386F13}" type="slidenum">
              <a:rPr lang="en-US" smtClean="0"/>
              <a:t>‹#›</a:t>
            </a:fld>
            <a:endParaRPr lang="en-US"/>
          </a:p>
        </p:txBody>
      </p:sp>
    </p:spTree>
    <p:extLst>
      <p:ext uri="{BB962C8B-B14F-4D97-AF65-F5344CB8AC3E}">
        <p14:creationId xmlns:p14="http://schemas.microsoft.com/office/powerpoint/2010/main" val="4205522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Resources:</a:t>
            </a:r>
          </a:p>
          <a:p>
            <a:endParaRPr lang="en-US" dirty="0" smtClean="0"/>
          </a:p>
          <a:p>
            <a:r>
              <a:rPr lang="en-US" dirty="0" err="1" smtClean="0"/>
              <a:t>kOHA</a:t>
            </a:r>
            <a:r>
              <a:rPr lang="en-US" dirty="0" smtClean="0"/>
              <a:t>:</a:t>
            </a:r>
            <a:r>
              <a:rPr lang="en-US" baseline="0" dirty="0" smtClean="0"/>
              <a:t> https://koha-community.org/</a:t>
            </a:r>
            <a:endParaRPr lang="en-US" dirty="0" smtClean="0"/>
          </a:p>
          <a:p>
            <a:r>
              <a:rPr lang="en-US" dirty="0" smtClean="0"/>
              <a:t>RACHEL: https://worldpossible.org/</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3B489F7-B7A3-42AA-A059-545D70386F13}" type="slidenum">
              <a:rPr lang="en-US" smtClean="0"/>
              <a:t>11</a:t>
            </a:fld>
            <a:endParaRPr lang="en-US"/>
          </a:p>
        </p:txBody>
      </p:sp>
    </p:spTree>
    <p:extLst>
      <p:ext uri="{BB962C8B-B14F-4D97-AF65-F5344CB8AC3E}">
        <p14:creationId xmlns:p14="http://schemas.microsoft.com/office/powerpoint/2010/main" val="1150617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166F1F-CE9B-4651-A6AA-CD717754106B}"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21451-1387-4CA6-816F-3879F97B5CB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166F1F-CE9B-4651-A6AA-CD717754106B}" type="datetimeFigureOut">
              <a:rPr lang="en-US" smtClean="0"/>
              <a:t>3/6/2023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021451-1387-4CA6-816F-3879F97B5CB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3" name="TextBox 2"/>
          <p:cNvSpPr txBox="1"/>
          <p:nvPr/>
        </p:nvSpPr>
        <p:spPr>
          <a:xfrm>
            <a:off x="139521" y="1020427"/>
            <a:ext cx="4475328" cy="461665"/>
          </a:xfrm>
          <a:prstGeom prst="rect">
            <a:avLst/>
          </a:prstGeom>
          <a:noFill/>
        </p:spPr>
        <p:txBody>
          <a:bodyPr wrap="none" rtlCol="0">
            <a:spAutoFit/>
          </a:bodyPr>
          <a:lstStyle/>
          <a:p>
            <a:r>
              <a:rPr lang="en-US" sz="2400" dirty="0" smtClean="0">
                <a:solidFill>
                  <a:schemeClr val="bg1"/>
                </a:solidFill>
              </a:rPr>
              <a:t>It all started with a conversation….</a:t>
            </a:r>
            <a:endParaRPr lang="en-US" sz="24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270" y="533400"/>
            <a:ext cx="5254580" cy="1015663"/>
          </a:xfrm>
          <a:prstGeom prst="rect">
            <a:avLst/>
          </a:prstGeom>
          <a:noFill/>
        </p:spPr>
        <p:txBody>
          <a:bodyPr wrap="square" rtlCol="0">
            <a:spAutoFit/>
          </a:bodyPr>
          <a:lstStyle/>
          <a:p>
            <a:pPr algn="ctr"/>
            <a:r>
              <a:rPr lang="en-US" sz="6000" dirty="0" smtClean="0"/>
              <a:t>The Result?...</a:t>
            </a:r>
            <a:endParaRPr lang="en-US" sz="6000" dirty="0"/>
          </a:p>
        </p:txBody>
      </p:sp>
      <p:sp>
        <p:nvSpPr>
          <p:cNvPr id="4" name="TextBox 3"/>
          <p:cNvSpPr txBox="1"/>
          <p:nvPr/>
        </p:nvSpPr>
        <p:spPr>
          <a:xfrm>
            <a:off x="533400" y="2004879"/>
            <a:ext cx="8001000" cy="4524315"/>
          </a:xfrm>
          <a:prstGeom prst="rect">
            <a:avLst/>
          </a:prstGeom>
          <a:noFill/>
        </p:spPr>
        <p:txBody>
          <a:bodyPr wrap="square" rtlCol="0">
            <a:spAutoFit/>
          </a:bodyPr>
          <a:lstStyle/>
          <a:p>
            <a:pPr marL="342900" indent="-342900">
              <a:buFont typeface="+mj-lt"/>
              <a:buAutoNum type="arabicPeriod"/>
            </a:pPr>
            <a:r>
              <a:rPr lang="en-US" dirty="0" smtClean="0"/>
              <a:t>A 9 year strategic partnership between PRPRL and SJDS</a:t>
            </a:r>
          </a:p>
          <a:p>
            <a:pPr marL="342900" indent="-342900">
              <a:buFont typeface="+mj-lt"/>
              <a:buAutoNum type="arabicPeriod"/>
            </a:pPr>
            <a:r>
              <a:rPr lang="en-US" dirty="0" smtClean="0"/>
              <a:t>An integrated library system (ILS) using the KOHA open source catalog software</a:t>
            </a:r>
          </a:p>
          <a:p>
            <a:pPr marL="342900" indent="-342900">
              <a:buFont typeface="+mj-lt"/>
              <a:buAutoNum type="arabicPeriod"/>
            </a:pPr>
            <a:r>
              <a:rPr lang="en-US" dirty="0" smtClean="0"/>
              <a:t>A bookmobile service providing access to 35+ rural schools in the region, including an offline client to track the checked out items; then, sync the data back into the system when back at the main library (Due to lack of reliable internet connection in the area)</a:t>
            </a:r>
          </a:p>
          <a:p>
            <a:pPr marL="342900" indent="-342900">
              <a:buFont typeface="+mj-lt"/>
              <a:buAutoNum type="arabicPeriod"/>
            </a:pPr>
            <a:r>
              <a:rPr lang="en-US" dirty="0" smtClean="0"/>
              <a:t>A 3D Printer program to teach local high school students and entrepreneurs ways to create: </a:t>
            </a:r>
          </a:p>
          <a:p>
            <a:pPr marL="800100" lvl="1" indent="-342900">
              <a:buFont typeface="+mj-lt"/>
              <a:buAutoNum type="arabicPeriod"/>
            </a:pPr>
            <a:r>
              <a:rPr lang="en-US" dirty="0" smtClean="0"/>
              <a:t>Accessories</a:t>
            </a:r>
          </a:p>
          <a:p>
            <a:pPr marL="800100" lvl="1" indent="-342900">
              <a:buFont typeface="+mj-lt"/>
              <a:buAutoNum type="arabicPeriod"/>
            </a:pPr>
            <a:r>
              <a:rPr lang="en-US" dirty="0" smtClean="0"/>
              <a:t>Tools</a:t>
            </a:r>
          </a:p>
          <a:p>
            <a:pPr marL="800100" lvl="1" indent="-342900">
              <a:buFont typeface="+mj-lt"/>
              <a:buAutoNum type="arabicPeriod"/>
            </a:pPr>
            <a:r>
              <a:rPr lang="en-US" dirty="0"/>
              <a:t>A</a:t>
            </a:r>
            <a:r>
              <a:rPr lang="en-US" dirty="0" smtClean="0"/>
              <a:t>nd their own products for sale</a:t>
            </a:r>
          </a:p>
          <a:p>
            <a:pPr marL="342900" indent="-342900">
              <a:buFont typeface="+mj-lt"/>
              <a:buAutoNum type="arabicPeriod"/>
            </a:pPr>
            <a:r>
              <a:rPr lang="en-US" dirty="0"/>
              <a:t>RACHEL (Remote Area Community Hotspot for Education and Learning</a:t>
            </a:r>
            <a:r>
              <a:rPr lang="en-US" dirty="0" smtClean="0"/>
              <a:t>)</a:t>
            </a:r>
          </a:p>
          <a:p>
            <a:pPr marL="800100" lvl="1" indent="-342900">
              <a:buFont typeface="+mj-lt"/>
              <a:buAutoNum type="arabicPeriod"/>
            </a:pPr>
            <a:r>
              <a:rPr lang="en-US" i="1" dirty="0" smtClean="0"/>
              <a:t>A </a:t>
            </a:r>
            <a:r>
              <a:rPr lang="en-US" i="1" dirty="0"/>
              <a:t>portable, battery-powered, device that contains copies of educational websites in offline format. This means RACHEL can go anywhere in the world and wirelessly deliver free digital educational content to nearby tablets, laptops, or smartphones with no internet or data plans required.</a:t>
            </a:r>
            <a:endParaRPr lang="en-US" i="1" dirty="0"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346308"/>
            <a:ext cx="2857500" cy="7239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9220" y="2644462"/>
            <a:ext cx="3810000" cy="1015663"/>
          </a:xfrm>
          <a:prstGeom prst="rect">
            <a:avLst/>
          </a:prstGeom>
          <a:noFill/>
        </p:spPr>
        <p:txBody>
          <a:bodyPr wrap="square" rtlCol="0">
            <a:spAutoFit/>
          </a:bodyPr>
          <a:lstStyle/>
          <a:p>
            <a:pPr algn="ctr"/>
            <a:r>
              <a:rPr lang="en-US" sz="6000" dirty="0" smtClean="0"/>
              <a:t>Thank You!</a:t>
            </a:r>
            <a:endParaRPr lang="en-US" sz="6000" dirty="0"/>
          </a:p>
        </p:txBody>
      </p:sp>
      <p:sp>
        <p:nvSpPr>
          <p:cNvPr id="4" name="TextBox 3"/>
          <p:cNvSpPr txBox="1"/>
          <p:nvPr/>
        </p:nvSpPr>
        <p:spPr>
          <a:xfrm>
            <a:off x="3486398" y="4495800"/>
            <a:ext cx="1415644" cy="369332"/>
          </a:xfrm>
          <a:prstGeom prst="rect">
            <a:avLst/>
          </a:prstGeom>
          <a:noFill/>
        </p:spPr>
        <p:txBody>
          <a:bodyPr wrap="none" rtlCol="0">
            <a:spAutoFit/>
          </a:bodyPr>
          <a:lstStyle/>
          <a:p>
            <a:pPr algn="ctr"/>
            <a:r>
              <a:rPr lang="en-US" dirty="0" smtClean="0"/>
              <a:t>Victor Zuniga</a:t>
            </a:r>
            <a:endParaRPr lang="en-US" dirty="0"/>
          </a:p>
        </p:txBody>
      </p:sp>
      <p:sp>
        <p:nvSpPr>
          <p:cNvPr id="5" name="TextBox 4"/>
          <p:cNvSpPr txBox="1"/>
          <p:nvPr/>
        </p:nvSpPr>
        <p:spPr>
          <a:xfrm>
            <a:off x="2971800" y="4925963"/>
            <a:ext cx="2892074" cy="369332"/>
          </a:xfrm>
          <a:prstGeom prst="rect">
            <a:avLst/>
          </a:prstGeom>
          <a:noFill/>
        </p:spPr>
        <p:txBody>
          <a:bodyPr wrap="none" rtlCol="0">
            <a:spAutoFit/>
          </a:bodyPr>
          <a:lstStyle/>
          <a:p>
            <a:pPr algn="ctr"/>
            <a:r>
              <a:rPr lang="en-US" dirty="0" smtClean="0">
                <a:solidFill>
                  <a:srgbClr val="00B0F0"/>
                </a:solidFill>
              </a:rPr>
              <a:t>vzuniga@poudrelibraries.org</a:t>
            </a:r>
            <a:endParaRPr lang="en-US" dirty="0">
              <a:solidFill>
                <a:srgbClr val="00B0F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6383" y="3727044"/>
            <a:ext cx="2857500" cy="723900"/>
          </a:xfrm>
          <a:prstGeom prst="rect">
            <a:avLst/>
          </a:prstGeom>
        </p:spPr>
      </p:pic>
    </p:spTree>
    <p:extLst>
      <p:ext uri="{BB962C8B-B14F-4D97-AF65-F5344CB8AC3E}">
        <p14:creationId xmlns:p14="http://schemas.microsoft.com/office/powerpoint/2010/main" val="777397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MS P????"/>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MS P????"/>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189</Words>
  <Application>Microsoft Office PowerPoint</Application>
  <PresentationFormat>On-screen Show (4:3)</PresentationFormat>
  <Paragraphs>19</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officegen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Partnering through technology in Nicaragua</dc:title>
  <dc:creator>Victor Zuniga</dc:creator>
  <cp:keywords>CAL;ILCE;SJDS;Sisterlibraries</cp:keywords>
  <cp:lastModifiedBy>Victor Zuniga</cp:lastModifiedBy>
  <cp:revision>12</cp:revision>
  <dcterms:created xsi:type="dcterms:W3CDTF">2014-06-17T22:35:30Z</dcterms:created>
  <dcterms:modified xsi:type="dcterms:W3CDTF">2023-03-06T22:30:08Z</dcterms:modified>
</cp:coreProperties>
</file>