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1" r:id="rId3"/>
    <p:sldId id="276" r:id="rId4"/>
    <p:sldId id="277" r:id="rId5"/>
    <p:sldId id="274" r:id="rId6"/>
    <p:sldId id="263" r:id="rId7"/>
    <p:sldId id="280" r:id="rId8"/>
    <p:sldId id="268" r:id="rId9"/>
    <p:sldId id="258" r:id="rId10"/>
    <p:sldId id="264" r:id="rId11"/>
    <p:sldId id="272" r:id="rId12"/>
    <p:sldId id="265" r:id="rId13"/>
    <p:sldId id="269" r:id="rId14"/>
    <p:sldId id="271" r:id="rId15"/>
    <p:sldId id="270" r:id="rId16"/>
    <p:sldId id="273" r:id="rId17"/>
    <p:sldId id="275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/>
    <p:restoredTop sz="95915"/>
  </p:normalViewPr>
  <p:slideViewPr>
    <p:cSldViewPr snapToGrid="0">
      <p:cViewPr varScale="1">
        <p:scale>
          <a:sx n="109" d="100"/>
          <a:sy n="109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CC6D2-2237-9B1B-B1FA-98929EB65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44431-9414-76D7-E46D-D9744CD85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D70BC-876C-AC4A-67B6-70F079AD1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6D125-D90A-FC04-D432-2D8C01007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D25C8-B871-492E-19EB-21CAB82F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83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99AF-085C-82A2-DB25-9608E010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46B55-26EF-BA85-454B-ED1F55235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A47A6-5DDD-36B9-AE4B-B2D37484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C76CA-BC8A-86E8-DA9F-1E141166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36408-DD6A-93FA-186C-492969351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8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11FC-4011-E7D7-5DE7-F9FA185D8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30AD3-D200-C47F-3E4D-DAC74BB8F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0E0BF-E030-1666-8A9A-5FB624079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674FB-D3E2-5E80-EB49-1AC40B92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FEA3-BD7E-D709-C790-0826B279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9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84942-1CD5-8BF5-A140-C9ECE6D31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949F7-8F34-97F2-3A79-0B8B1E0688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3A11F-446A-4B11-75C2-F744E6C41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3C7BE-F2FB-8A84-2B08-384EB9E1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EA718-D565-2389-A909-22635009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E23A47-4A0D-5901-B4D5-428749E4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1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288E-DBFF-96DA-9A79-478D4F7BB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2F4B2-EFDB-7A30-0FC1-D05997882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E5C1F-79E4-DFC2-8F7C-4DAD6B61C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BA6F9-A897-4124-8156-7F7865956A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471629-FBB8-D461-D0D1-A49F20BE9A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6B62E2-FF94-68F1-6CD4-1B7A7B67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44DF3F-C1EA-FBF6-9C84-5055878B2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86C0CF-F3AD-C2CE-A7BA-8414B2C1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25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84B2-EB8E-6E9A-7524-0D920E4D9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0909F4-8BBE-C0C9-A063-420FBBC9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B061ED-D9B3-2BD7-D414-D6A4A1D77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BCF6B-2AF7-8E53-3BBE-0A5135B1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0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477AE-E4C8-1AA3-2705-ED989097C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3618D5-4011-FF27-E9F7-BCB83FAA3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F87CF-C9F4-8D9F-F538-0A210CC2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1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09243-DE48-1B7E-C571-D78EC831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686E1-77AF-096D-2CE9-086D09319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4C273-E8D5-935F-F61D-B67B299DC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C92684-6B70-7D7C-CC7D-B9208EECE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673CD-ECFF-5D55-DD2C-7D8B1075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0D71B-8D18-726A-6240-E5F1A8306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7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8A02C-BB03-49E5-68D9-C259697F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4CF11-81BC-E802-DEA0-0481B4188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E040C-1E74-718E-DD0F-C662E47F4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8F542-CE08-8916-AFF5-4B0A7C4CD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1BA9F-BD53-21DB-0544-97BC0248B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22BB-6CAE-DB9D-8EC0-7B9896841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90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B0348-AC89-D2AD-1BBA-6C13F0D53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8B52E-7BD1-0328-699D-ACFB9C6D7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7B52E-F057-A404-4AD3-B57EFDB60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0007D-C8F9-FB46-4338-12B22C356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86BFE-ABD9-B00A-5F11-221ADC3D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3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BB3790-E609-3F11-25B0-20802C87C2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86DBB-7402-73B9-D3C6-6BF003720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AA169-405D-CB3C-7EDD-A73956023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D2360-29FF-68C7-2F46-BBD90E4B8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C892E-F168-B279-561F-B4C685F7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3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C8E23-B7A2-5420-5EA0-F9B847762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51499-3DEE-F1C5-2D89-F75ECE618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CB881-1B40-BE2F-FAAE-B74F2D6960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9B020-5AE2-BC46-9131-7BE0504951CF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9E5EF-94A3-1C26-159E-506B49459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65488-6924-292B-2FD1-FE6C36975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6D58A-0434-4043-9620-DC71CBDCA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1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standing in front of a sign&#10;&#10;Description automatically generated with medium confidence">
            <a:extLst>
              <a:ext uri="{FF2B5EF4-FFF2-40B4-BE49-F238E27FC236}">
                <a16:creationId xmlns:a16="http://schemas.microsoft.com/office/drawing/2014/main" id="{C9709980-C40E-424C-CED5-61C3C72527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73" b="92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54C176-C704-7B02-D622-B96939901FD4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i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July 11, 2018: Touring the Arthur Lakes Library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0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wall, indoor, ceiling&#10;&#10;Description automatically generated">
            <a:extLst>
              <a:ext uri="{FF2B5EF4-FFF2-40B4-BE49-F238E27FC236}">
                <a16:creationId xmlns:a16="http://schemas.microsoft.com/office/drawing/2014/main" id="{9046E9AF-0016-8E33-FB24-6F82E30AC5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7" r="5044" b="7132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202C9-14F3-4292-B137-F29CDB1D23E0}"/>
              </a:ext>
            </a:extLst>
          </p:cNvPr>
          <p:cNvSpPr txBox="1"/>
          <p:nvPr/>
        </p:nvSpPr>
        <p:spPr>
          <a:xfrm>
            <a:off x="804672" y="342006"/>
            <a:ext cx="3879232" cy="22481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i="1" dirty="0">
                <a:latin typeface="+mj-lt"/>
                <a:ea typeface="+mj-ea"/>
                <a:cs typeface="+mj-cs"/>
              </a:rPr>
              <a:t>July 11, 2018: Learning about early Chinese students at the Colorado School of Mines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00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B15022-4064-EABC-5E7D-5D5718428091}"/>
              </a:ext>
            </a:extLst>
          </p:cNvPr>
          <p:cNvSpPr txBox="1"/>
          <p:nvPr/>
        </p:nvSpPr>
        <p:spPr>
          <a:xfrm>
            <a:off x="742950" y="742951"/>
            <a:ext cx="3476625" cy="4962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July 11, 2018: Touring the Arthur Lakes Library</a:t>
            </a:r>
          </a:p>
        </p:txBody>
      </p:sp>
      <p:pic>
        <p:nvPicPr>
          <p:cNvPr id="3" name="Picture 2" descr="A picture containing window, person, indoor, family&#10;&#10;Description automatically generated">
            <a:extLst>
              <a:ext uri="{FF2B5EF4-FFF2-40B4-BE49-F238E27FC236}">
                <a16:creationId xmlns:a16="http://schemas.microsoft.com/office/drawing/2014/main" id="{A3F8EA84-1181-AB53-6257-BF69CAD46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975392"/>
            <a:ext cx="6553545" cy="491515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07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CC0E9E9-71BA-0227-08E0-28EBFBF7666A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>
                <a:latin typeface="+mj-lt"/>
                <a:ea typeface="+mj-ea"/>
                <a:cs typeface="+mj-cs"/>
              </a:rPr>
              <a:t>July 11, 2018: Library Presentation by Director Song Yingfa</a:t>
            </a:r>
          </a:p>
        </p:txBody>
      </p:sp>
      <p:pic>
        <p:nvPicPr>
          <p:cNvPr id="3" name="Picture 2" descr="A person giving a presentation&#10;&#10;Description automatically generated with low confidence">
            <a:extLst>
              <a:ext uri="{FF2B5EF4-FFF2-40B4-BE49-F238E27FC236}">
                <a16:creationId xmlns:a16="http://schemas.microsoft.com/office/drawing/2014/main" id="{7E7E804D-1EFB-AC0D-96B1-91C83F40D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51" r="1" b="20448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68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B5129CC-E2B8-12CC-E1F9-45A72DC76041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i="1">
                <a:latin typeface="+mj-lt"/>
                <a:ea typeface="+mj-ea"/>
                <a:cs typeface="+mj-cs"/>
              </a:rPr>
              <a:t>July 11, 2018: Catered lunch discussion on collaborative opportunities</a:t>
            </a:r>
          </a:p>
        </p:txBody>
      </p:sp>
      <p:pic>
        <p:nvPicPr>
          <p:cNvPr id="3" name="Picture 2" descr="A group of people sitting around a table in a library&#10;&#10;Description automatically generated">
            <a:extLst>
              <a:ext uri="{FF2B5EF4-FFF2-40B4-BE49-F238E27FC236}">
                <a16:creationId xmlns:a16="http://schemas.microsoft.com/office/drawing/2014/main" id="{60C25422-E632-476D-1321-562A06C09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16" r="1" b="27884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94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sky, trailer&#10;&#10;Description automatically generated">
            <a:extLst>
              <a:ext uri="{FF2B5EF4-FFF2-40B4-BE49-F238E27FC236}">
                <a16:creationId xmlns:a16="http://schemas.microsoft.com/office/drawing/2014/main" id="{87BEAE35-A643-31AE-B296-4683A3393B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696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4" name="Freeform: Shape 10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294CE0-F95A-5F99-B04C-9007B162648D}"/>
              </a:ext>
            </a:extLst>
          </p:cNvPr>
          <p:cNvSpPr txBox="1"/>
          <p:nvPr/>
        </p:nvSpPr>
        <p:spPr>
          <a:xfrm>
            <a:off x="804672" y="2022601"/>
            <a:ext cx="3941499" cy="4154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/>
              <a:t>July 12, 2018: </a:t>
            </a:r>
            <a:br>
              <a:rPr lang="en-US" sz="2000" i="1" dirty="0"/>
            </a:br>
            <a:r>
              <a:rPr lang="en-US" sz="2000" i="1" dirty="0"/>
              <a:t>Morning visit to the Colorado School of Mines’ Edgar Experimental Mine in Idaho Springs, Colorado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20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30208D3-7962-2187-30F1-22D8009F46BD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>
                <a:latin typeface="+mj-lt"/>
                <a:ea typeface="+mj-ea"/>
                <a:cs typeface="+mj-cs"/>
              </a:rPr>
              <a:t>July 12, 2018: Entering the Edgar Mine</a:t>
            </a:r>
          </a:p>
        </p:txBody>
      </p:sp>
      <p:pic>
        <p:nvPicPr>
          <p:cNvPr id="3" name="Picture 2" descr="A picture containing person, ceiling, standing, way&#10;&#10;Description automatically generated">
            <a:extLst>
              <a:ext uri="{FF2B5EF4-FFF2-40B4-BE49-F238E27FC236}">
                <a16:creationId xmlns:a16="http://schemas.microsoft.com/office/drawing/2014/main" id="{47AEB358-D14C-8D4B-9043-9513CBF8F9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80" r="1" b="11519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2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FF097EB-668C-CC74-0DB5-DE47DF139D53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>
                <a:latin typeface="+mj-lt"/>
                <a:ea typeface="+mj-ea"/>
                <a:cs typeface="+mj-cs"/>
              </a:rPr>
              <a:t>July 12, 2018: Touring the Edgar Mine</a:t>
            </a:r>
          </a:p>
        </p:txBody>
      </p:sp>
      <p:pic>
        <p:nvPicPr>
          <p:cNvPr id="3" name="Picture 2" descr="A group of people wearing hard hats&#10;&#10;Description automatically generated with medium confidence">
            <a:extLst>
              <a:ext uri="{FF2B5EF4-FFF2-40B4-BE49-F238E27FC236}">
                <a16:creationId xmlns:a16="http://schemas.microsoft.com/office/drawing/2014/main" id="{C5A90761-B423-D191-C4B7-3599166D0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95" r="1" b="19105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68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001E51E-52B2-1E5E-88F3-4C6390DE6368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>
                <a:latin typeface="+mj-lt"/>
                <a:ea typeface="+mj-ea"/>
                <a:cs typeface="+mj-cs"/>
              </a:rPr>
              <a:t>July 12, 2018: Touring the Edgar Mine</a:t>
            </a:r>
          </a:p>
        </p:txBody>
      </p:sp>
      <p:pic>
        <p:nvPicPr>
          <p:cNvPr id="8" name="Picture 7" descr="A group of people wearing hardhats and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0FAB84D3-7474-44A6-0366-76AF88E4A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028" r="1" b="16871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22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C99E69B-4D4E-4AB0-32D2-7CBDB15B48CD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>
                <a:latin typeface="+mj-lt"/>
                <a:ea typeface="+mj-ea"/>
                <a:cs typeface="+mj-cs"/>
              </a:rPr>
              <a:t>July 12, 2018: Touring the Mines Museum of Earth Science</a:t>
            </a:r>
          </a:p>
        </p:txBody>
      </p:sp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64E93DB0-55EB-FCFE-144F-93F02715FE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81" r="1" b="22718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74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wo people sitting at a table with papers&#10;&#10;Description automatically generated with medium confidence">
            <a:extLst>
              <a:ext uri="{FF2B5EF4-FFF2-40B4-BE49-F238E27FC236}">
                <a16:creationId xmlns:a16="http://schemas.microsoft.com/office/drawing/2014/main" id="{C8595E4A-BE71-F1C1-F61C-E0D4DABBE9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976" b="-3"/>
          <a:stretch/>
        </p:blipFill>
        <p:spPr>
          <a:xfrm>
            <a:off x="391903" y="573678"/>
            <a:ext cx="5103206" cy="5710645"/>
          </a:xfrm>
          <a:prstGeom prst="rect">
            <a:avLst/>
          </a:prstGeom>
        </p:spPr>
      </p:pic>
      <p:sp>
        <p:nvSpPr>
          <p:cNvPr id="14" name="!!Line">
            <a:extLst>
              <a:ext uri="{FF2B5EF4-FFF2-40B4-BE49-F238E27FC236}">
                <a16:creationId xmlns:a16="http://schemas.microsoft.com/office/drawing/2014/main" id="{0AF80B57-54E2-4D01-8731-3F38B0C5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8192" y="1417320"/>
            <a:ext cx="9144" cy="40233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0A9F3-1416-281B-8ED2-6FAEE284D21D}"/>
              </a:ext>
            </a:extLst>
          </p:cNvPr>
          <p:cNvSpPr txBox="1"/>
          <p:nvPr/>
        </p:nvSpPr>
        <p:spPr>
          <a:xfrm>
            <a:off x="6688182" y="2894529"/>
            <a:ext cx="4887685" cy="321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/>
              <a:t>July 12, 2018:</a:t>
            </a:r>
            <a:br>
              <a:rPr lang="en-US" sz="2000" i="1" dirty="0"/>
            </a:br>
            <a:r>
              <a:rPr lang="en-US" sz="2000" i="1" dirty="0"/>
              <a:t>Working on the sister library memorandum of understanding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72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AB61AE-E317-FD67-D6A3-454BD6144243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i="1">
                <a:latin typeface="+mj-lt"/>
                <a:ea typeface="+mj-ea"/>
                <a:cs typeface="+mj-cs"/>
              </a:rPr>
              <a:t>July 12, 2018: Meeting Chinese students attending Mines</a:t>
            </a:r>
          </a:p>
        </p:txBody>
      </p:sp>
      <p:pic>
        <p:nvPicPr>
          <p:cNvPr id="3" name="Picture 2" descr="A group of m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634BBD4C-E5FD-4DBC-B841-C9ECF73E56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46" r="1" b="17253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39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16BF4F81-CE79-4A24-860D-9959FF716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522810" y="484632"/>
            <a:ext cx="4189913" cy="5852642"/>
          </a:xfrm>
          <a:prstGeom prst="rect">
            <a:avLst/>
          </a:prstGeom>
          <a:solidFill>
            <a:schemeClr val="bg2"/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878E4-140D-0B14-0BAE-0CF29B0BEBB3}"/>
              </a:ext>
            </a:extLst>
          </p:cNvPr>
          <p:cNvSpPr txBox="1"/>
          <p:nvPr/>
        </p:nvSpPr>
        <p:spPr>
          <a:xfrm>
            <a:off x="7742831" y="2630161"/>
            <a:ext cx="3738780" cy="354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/>
              <a:t>July 12, 2018: Meeting with the Mines Assistant Provost for International Affairs</a:t>
            </a:r>
          </a:p>
        </p:txBody>
      </p:sp>
      <p:pic>
        <p:nvPicPr>
          <p:cNvPr id="3" name="Picture 2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CE0D950D-0785-EC77-FADD-EA05E3446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77" r="-1" b="-1"/>
          <a:stretch/>
        </p:blipFill>
        <p:spPr>
          <a:xfrm>
            <a:off x="479278" y="484633"/>
            <a:ext cx="6542215" cy="5888736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81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F44AB7E1-FDB0-F507-2BA9-5A3BA3227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28" r="7849" b="-3"/>
          <a:stretch/>
        </p:blipFill>
        <p:spPr>
          <a:xfrm>
            <a:off x="391903" y="573678"/>
            <a:ext cx="5103206" cy="5710645"/>
          </a:xfrm>
          <a:prstGeom prst="rect">
            <a:avLst/>
          </a:prstGeom>
        </p:spPr>
      </p:pic>
      <p:sp>
        <p:nvSpPr>
          <p:cNvPr id="14" name="!!Line">
            <a:extLst>
              <a:ext uri="{FF2B5EF4-FFF2-40B4-BE49-F238E27FC236}">
                <a16:creationId xmlns:a16="http://schemas.microsoft.com/office/drawing/2014/main" id="{0AF80B57-54E2-4D01-8731-3F38B0C5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8192" y="1417320"/>
            <a:ext cx="9144" cy="40233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7B2B2-F6D4-CDAC-BA6D-480D380842F1}"/>
              </a:ext>
            </a:extLst>
          </p:cNvPr>
          <p:cNvSpPr txBox="1"/>
          <p:nvPr/>
        </p:nvSpPr>
        <p:spPr>
          <a:xfrm>
            <a:off x="6688182" y="2894529"/>
            <a:ext cx="4887685" cy="321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/>
              <a:t>July 12, 2018: Signing a Sister Libraries memorandum of understanding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46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writing on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C1039658-E6D0-28D0-61E0-A75ACB85E8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84" b="443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55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4AA75E8-B711-BF46-9B68-6E419766DB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36" b="1087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06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wo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310F6FE6-0639-CCCF-2830-180D6B5FF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36" b="4528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2379A5E-9B45-BF2B-7D8B-1734219D52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27E4057-382B-EB5B-E3D9-2652B3018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41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8A032C4-0659-6B47-ADE7-41CB62374F10}"/>
              </a:ext>
            </a:extLst>
          </p:cNvPr>
          <p:cNvSpPr txBox="1"/>
          <p:nvPr/>
        </p:nvSpPr>
        <p:spPr>
          <a:xfrm>
            <a:off x="3193763" y="6532859"/>
            <a:ext cx="5804474" cy="307777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en-US" sz="1400" i="1"/>
              <a:t>Mines Librarians at China U. of Mining and Technology in Xuzhou – May 2019</a:t>
            </a:r>
          </a:p>
        </p:txBody>
      </p:sp>
      <p:pic>
        <p:nvPicPr>
          <p:cNvPr id="2" name="Picture 2" descr="Image may contain: 1 person, standing and indoor">
            <a:extLst>
              <a:ext uri="{FF2B5EF4-FFF2-40B4-BE49-F238E27FC236}">
                <a16:creationId xmlns:a16="http://schemas.microsoft.com/office/drawing/2014/main" id="{D6F0B805-809A-C065-24CE-0712F5440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19" y="39924"/>
            <a:ext cx="9657962" cy="6448703"/>
          </a:xfrm>
          <a:prstGeom prst="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763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185</Words>
  <Application>Microsoft Macintosh PowerPoint</Application>
  <PresentationFormat>Widescreen</PresentationFormat>
  <Paragraphs>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Smith</dc:creator>
  <cp:lastModifiedBy>Carol Smith</cp:lastModifiedBy>
  <cp:revision>3</cp:revision>
  <dcterms:created xsi:type="dcterms:W3CDTF">2023-03-05T18:22:27Z</dcterms:created>
  <dcterms:modified xsi:type="dcterms:W3CDTF">2023-03-05T21:39:07Z</dcterms:modified>
</cp:coreProperties>
</file>