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5" r:id="rId2"/>
    <p:sldId id="261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492A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 autoAdjust="0"/>
    <p:restoredTop sz="45083" autoAdjust="0"/>
  </p:normalViewPr>
  <p:slideViewPr>
    <p:cSldViewPr snapToGrid="0">
      <p:cViewPr varScale="1">
        <p:scale>
          <a:sx n="47" d="100"/>
          <a:sy n="47" d="100"/>
        </p:scale>
        <p:origin x="30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33E19-05DA-41CA-87D3-09CD6807DDB3}" type="datetimeFigureOut">
              <a:rPr lang="en-US" smtClean="0"/>
              <a:t>3/5/23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78E08-ED60-41F6-951B-6A5507CA2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204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78E08-ED60-41F6-951B-6A5507CA26D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2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FC41C-EB17-4C0F-8678-A9EF39AA41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83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FC41C-EB17-4C0F-8678-A9EF39AA41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12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9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9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13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3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92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2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87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1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27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7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85A-E8E8-40DE-A466-7EDDC17A00CC}" type="datetimeFigureOut">
              <a:rPr lang="en-US" smtClean="0"/>
              <a:t>3/5/23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94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2385A-E8E8-40DE-A466-7EDDC17A00CC}" type="datetimeFigureOut">
              <a:rPr lang="en-US" smtClean="0"/>
              <a:t>3/5/23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D664E-CB05-49F2-836D-8926C9C34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59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doi.org/10.5860/crln.81.9.454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8275" y="153419"/>
            <a:ext cx="10515600" cy="90583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My Role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200932" y="931178"/>
            <a:ext cx="2475156" cy="7715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32" y="1197976"/>
            <a:ext cx="6791689" cy="5093767"/>
          </a:xfrm>
          <a:prstGeom prst="rect">
            <a:avLst/>
          </a:prstGeom>
          <a:ln w="28575">
            <a:solidFill>
              <a:srgbClr val="D2492A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164" y="192947"/>
            <a:ext cx="5491992" cy="4118994"/>
          </a:xfrm>
          <a:prstGeom prst="rect">
            <a:avLst/>
          </a:prstGeom>
          <a:ln w="28575">
            <a:solidFill>
              <a:srgbClr val="D2492A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407479" y="4781725"/>
            <a:ext cx="43371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F4E7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Standards-Based Information Literacy at the Colorado School of Mines</a:t>
            </a:r>
          </a:p>
        </p:txBody>
      </p:sp>
    </p:spTree>
    <p:extLst>
      <p:ext uri="{BB962C8B-B14F-4D97-AF65-F5344CB8AC3E}">
        <p14:creationId xmlns:p14="http://schemas.microsoft.com/office/powerpoint/2010/main" val="3688429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2503" y="138791"/>
            <a:ext cx="8402413" cy="653143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Graduate Workshop</a:t>
            </a:r>
            <a:endParaRPr lang="en-US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82503" y="763361"/>
            <a:ext cx="6058906" cy="28573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9" t="17835" r="5625" b="23258"/>
          <a:stretch/>
        </p:blipFill>
        <p:spPr>
          <a:xfrm>
            <a:off x="182503" y="1058698"/>
            <a:ext cx="9378892" cy="2810310"/>
          </a:xfrm>
          <a:prstGeom prst="rect">
            <a:avLst/>
          </a:prstGeom>
          <a:ln w="28575">
            <a:solidFill>
              <a:srgbClr val="D2492A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089" y="3293162"/>
            <a:ext cx="4624485" cy="3468364"/>
          </a:xfrm>
          <a:prstGeom prst="rect">
            <a:avLst/>
          </a:prstGeom>
          <a:ln w="28575">
            <a:solidFill>
              <a:srgbClr val="D2492A"/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338356" y="4280131"/>
            <a:ext cx="6574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1F4E79"/>
                </a:solidFill>
              </a:rPr>
              <a:t>Bongiovanni, E., Buljung, B., Dunn, L., &amp; Pfiffner, K. (2020). From Golden to Xuzhou: Teaching a graduate student workshop in China. </a:t>
            </a:r>
            <a:r>
              <a:rPr lang="en-US" sz="2400" i="1" dirty="0">
                <a:solidFill>
                  <a:srgbClr val="1F4E79"/>
                </a:solidFill>
              </a:rPr>
              <a:t>College &amp; Research Libraries News, 81</a:t>
            </a:r>
            <a:r>
              <a:rPr lang="en-US" sz="2400" dirty="0">
                <a:solidFill>
                  <a:srgbClr val="1F4E79"/>
                </a:solidFill>
              </a:rPr>
              <a:t>(9), 454. </a:t>
            </a:r>
            <a:r>
              <a:rPr lang="en-US" sz="2400" dirty="0" err="1">
                <a:solidFill>
                  <a:srgbClr val="1F4E79"/>
                </a:solidFill>
              </a:rPr>
              <a:t>doi</a:t>
            </a:r>
            <a:r>
              <a:rPr lang="en-US" sz="2400" dirty="0">
                <a:solidFill>
                  <a:srgbClr val="1F4E79"/>
                </a:solidFill>
              </a:rPr>
              <a:t>: </a:t>
            </a:r>
            <a:r>
              <a:rPr lang="en-US" sz="2400" dirty="0">
                <a:solidFill>
                  <a:srgbClr val="1F4E79"/>
                </a:solidFill>
                <a:hlinkClick r:id="rId5"/>
              </a:rPr>
              <a:t>https://doi.org/10.5860/crln.81.9.454</a:t>
            </a:r>
            <a:endParaRPr lang="en-US" sz="2400" dirty="0">
              <a:solidFill>
                <a:srgbClr val="1F4E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364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14325" y="254177"/>
            <a:ext cx="10515600" cy="826202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/>
              </a:rPr>
              <a:t>Lessons Learned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14325" y="1080281"/>
            <a:ext cx="5396362" cy="98"/>
          </a:xfrm>
          <a:prstGeom prst="line">
            <a:avLst/>
          </a:prstGeom>
          <a:ln w="76200" cmpd="sng">
            <a:solidFill>
              <a:srgbClr val="D249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0" t="21247" r="11966" b="2056"/>
          <a:stretch/>
        </p:blipFill>
        <p:spPr>
          <a:xfrm>
            <a:off x="7929431" y="45681"/>
            <a:ext cx="4110605" cy="5259898"/>
          </a:xfrm>
          <a:prstGeom prst="rect">
            <a:avLst/>
          </a:prstGeom>
          <a:ln w="28575">
            <a:solidFill>
              <a:srgbClr val="D2492A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5" b="11720"/>
          <a:stretch/>
        </p:blipFill>
        <p:spPr>
          <a:xfrm>
            <a:off x="131778" y="1296019"/>
            <a:ext cx="5143500" cy="5240512"/>
          </a:xfrm>
          <a:prstGeom prst="rect">
            <a:avLst/>
          </a:prstGeom>
          <a:ln w="28575">
            <a:solidFill>
              <a:srgbClr val="D2492A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7" b="22324"/>
          <a:stretch/>
        </p:blipFill>
        <p:spPr>
          <a:xfrm>
            <a:off x="4993481" y="3365962"/>
            <a:ext cx="4151873" cy="3407640"/>
          </a:xfrm>
          <a:prstGeom prst="rect">
            <a:avLst/>
          </a:prstGeom>
          <a:ln w="28575">
            <a:solidFill>
              <a:srgbClr val="D2492A"/>
            </a:solidFill>
          </a:ln>
        </p:spPr>
      </p:pic>
    </p:spTree>
    <p:extLst>
      <p:ext uri="{BB962C8B-B14F-4D97-AF65-F5344CB8AC3E}">
        <p14:creationId xmlns:p14="http://schemas.microsoft.com/office/powerpoint/2010/main" val="543880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74</Words>
  <Application>Microsoft Macintosh PowerPoint</Application>
  <PresentationFormat>Widescreen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Office Theme</vt:lpstr>
      <vt:lpstr>My Role</vt:lpstr>
      <vt:lpstr>Graduate Workshop</vt:lpstr>
      <vt:lpstr>Lessons Learned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Brianna Buljung</dc:creator>
  <cp:lastModifiedBy>Carol Smith</cp:lastModifiedBy>
  <cp:revision>28</cp:revision>
  <dcterms:created xsi:type="dcterms:W3CDTF">2023-02-01T17:25:26Z</dcterms:created>
  <dcterms:modified xsi:type="dcterms:W3CDTF">2023-03-05T21:38:50Z</dcterms:modified>
</cp:coreProperties>
</file>