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95A44-C7BF-4289-A29D-A03DDC0E4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7D6AD-FD9D-4BE9-BBD9-214DECEF9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7BAA4D-E15E-4942-91E5-ECDE2CBF8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F4976-2A6C-4CE7-B926-702D3A1BB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61E4B-27F9-4226-BA5A-67CE0836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6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ED96F-4969-413B-997A-071C27B47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DAA5E-E0ED-4950-9600-F0C8CB969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5A892-FE16-426D-9BD4-5287CD29E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BF65B-146F-4B38-B297-76B97464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AA772-684C-449C-A03D-829CC0C2A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2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52BA4-68CA-47DC-AE68-3D4F3885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D12FE-0936-4ED5-A2A3-D61C5CAF5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052C5-EEAB-430A-9BFC-4A97222BA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239B3-2B10-4804-A3FF-32076D0F3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E17C4-E60F-49EC-9148-6D31C0573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65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6495C-8588-4672-9195-4DBC50157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07924-66F4-4C19-B817-603DB0AF4B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92A3E-9553-4A0D-9328-94C2B613D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387FE-48DD-47C6-AA0A-5A37DC03C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F344F-5B25-42DE-86A2-0EF6EFCD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CC5CFB-06CF-4D76-8922-95FEF8B7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360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DA1EC-931B-4351-B6DC-8D616466C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24AA8-3B85-4620-980C-96AD73544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D15887-88AD-4142-A3A7-FA08F7E48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1C1E37-BD35-4FDB-AA21-35D23C9D97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4EA9C5-06B2-43B5-B9C8-A3D8913626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CB2EEB-688E-4544-8881-A48E098C1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C559ED-0862-4E6D-8652-DFD9878D5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8588B8-260D-4D0C-A57E-64A6C657B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15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3733A-C203-4B0E-B603-C00F2F446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040672-FF27-4BFF-893A-EEA804056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355FAA-063E-4A5E-B853-2E758DE6B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8EDC-097E-495C-A0B1-29CD90A8B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186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24EF08-051D-4978-AB7D-89870FB0D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E22CBA-D5CF-4384-AC0A-D21070145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13138-A693-4EEC-A122-25E414394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575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C3B1F-6CAD-4CDF-B78D-FA151D373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7FA97-48D9-4470-8F94-28F92F5B7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605FA-95A4-4163-B608-B751A14F2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E01295-0E5E-4600-910B-846CE078B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6B612-5138-4C5C-852F-BC26193E7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1511B-DBE5-4077-9EC9-4DAAFF63B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57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9ECEB-5757-4137-B74A-F4E56A31A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8A709A-5EE9-4961-8BE1-B7CE8C2C1F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72204-B387-4F5C-9BF4-6C229CC57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FA4E99-3B59-44C9-BB57-9852C4F68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9C95C-9E5D-4682-A7FF-62E341090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3CE52A-FB10-4A0F-ABEC-B6578E244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0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AD4C5-9820-403C-84B0-C803F34CD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9F585-A2DC-4E4C-BC79-7D43B44EF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4BE2D-6BE9-4915-8D47-37D75815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6EC78-0E20-4912-82CC-BA1710856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22F6E-4618-4E3D-942A-6733CF85B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6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8EC244-343C-43CC-8550-B4BD262D6B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A4E493-AB3B-4BB6-BD7F-D6FCF10A8B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CFD58-CF22-4DE3-B35B-8283AE64A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B44F1-8E14-4111-9147-DC6B8FB33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02C0C-5B4B-47E8-BC4E-724551EF3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76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740C4D-995D-4D36-9390-9E024895B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42DB-AA9C-40C0-96C3-B9A71150C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AA3D2-CCBA-4E02-9804-80B7745AE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38C59-F1F1-4CC2-A8CC-8D845B97C393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83530-A3AC-4CDF-88C3-474ABF72AA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A6689-EC2E-448A-97D1-CA4676A18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190F4-21D9-473F-B7C7-DFB63BAEC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39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B220224-A105-4F81-A069-4EC560270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07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6702A4-AB00-4E8B-924A-ECE9E3F4A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00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1F4E26-77D2-4C31-9632-022B65FE1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88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B13075-48E4-4103-A951-4BC1517DC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71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81A78A-DEB5-424E-9673-B42BF2B2E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1B7C1B-5DD6-4388-9D66-F587D905F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72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C388FF-E524-4A5B-A73E-9E6E9CC7F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76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D6E597-C2EC-4A0C-B085-B9ED3A107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88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58852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dprice</dc:creator>
  <cp:lastModifiedBy>dprice</cp:lastModifiedBy>
  <cp:revision>6</cp:revision>
  <dcterms:created xsi:type="dcterms:W3CDTF">2023-01-17T19:51:08Z</dcterms:created>
  <dcterms:modified xsi:type="dcterms:W3CDTF">2023-02-27T16:54:56Z</dcterms:modified>
</cp:coreProperties>
</file>